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33"/>
  </p:notesMasterIdLst>
  <p:sldIdLst>
    <p:sldId id="256" r:id="rId3"/>
    <p:sldId id="338" r:id="rId4"/>
    <p:sldId id="259" r:id="rId5"/>
    <p:sldId id="336" r:id="rId6"/>
    <p:sldId id="312" r:id="rId7"/>
    <p:sldId id="265" r:id="rId8"/>
    <p:sldId id="347" r:id="rId9"/>
    <p:sldId id="315" r:id="rId10"/>
    <p:sldId id="325" r:id="rId11"/>
    <p:sldId id="317" r:id="rId12"/>
    <p:sldId id="324" r:id="rId13"/>
    <p:sldId id="350" r:id="rId14"/>
    <p:sldId id="337" r:id="rId15"/>
    <p:sldId id="330" r:id="rId16"/>
    <p:sldId id="332" r:id="rId17"/>
    <p:sldId id="318" r:id="rId18"/>
    <p:sldId id="353" r:id="rId19"/>
    <p:sldId id="359" r:id="rId20"/>
    <p:sldId id="360" r:id="rId21"/>
    <p:sldId id="361" r:id="rId22"/>
    <p:sldId id="362" r:id="rId23"/>
    <p:sldId id="363" r:id="rId24"/>
    <p:sldId id="320" r:id="rId25"/>
    <p:sldId id="321" r:id="rId26"/>
    <p:sldId id="351" r:id="rId27"/>
    <p:sldId id="352" r:id="rId28"/>
    <p:sldId id="348" r:id="rId29"/>
    <p:sldId id="322" r:id="rId30"/>
    <p:sldId id="349" r:id="rId31"/>
    <p:sldId id="290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Krona One" panose="020B0604020202020204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DA8BE-57C1-4D34-8782-6EA9E81C54EA}" v="5" dt="2022-08-25T09:43:53.502"/>
  </p1510:revLst>
</p1510:revInfo>
</file>

<file path=ppt/tableStyles.xml><?xml version="1.0" encoding="utf-8"?>
<a:tblStyleLst xmlns:a="http://schemas.openxmlformats.org/drawingml/2006/main" def="{E6D2B6E5-0D2B-4E66-B58C-273123499C2F}">
  <a:tblStyle styleId="{E6D2B6E5-0D2B-4E66-B58C-273123499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3467" autoAdjust="0"/>
  </p:normalViewPr>
  <p:slideViewPr>
    <p:cSldViewPr snapToGrid="0">
      <p:cViewPr varScale="1">
        <p:scale>
          <a:sx n="110" d="100"/>
          <a:sy n="110" d="100"/>
        </p:scale>
        <p:origin x="648" y="-1646"/>
      </p:cViewPr>
      <p:guideLst/>
    </p:cSldViewPr>
  </p:slideViewPr>
  <p:outlineViewPr>
    <p:cViewPr>
      <p:scale>
        <a:sx n="33" d="100"/>
        <a:sy n="33" d="100"/>
      </p:scale>
      <p:origin x="0" y="-3288"/>
    </p:cViewPr>
  </p:outlin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E02FB-78BB-4152-977A-754931FDE05A}" type="doc">
      <dgm:prSet loTypeId="urn:microsoft.com/office/officeart/2005/8/layout/equation1" loCatId="process" qsTypeId="urn:microsoft.com/office/officeart/2005/8/quickstyle/simple1" qsCatId="simple" csTypeId="urn:microsoft.com/office/officeart/2005/8/colors/accent0_1" csCatId="mainScheme" phldr="1"/>
      <dgm:spPr/>
    </dgm:pt>
    <dgm:pt modelId="{CF0C08DC-E6E5-48F8-BBEE-E7C15F80FAF0}">
      <dgm:prSet phldrT="[Text]"/>
      <dgm:spPr/>
      <dgm:t>
        <a:bodyPr/>
        <a:lstStyle/>
        <a:p>
          <a:r>
            <a:rPr lang="en-US" dirty="0"/>
            <a:t>A(I)</a:t>
          </a:r>
          <a:endParaRPr lang="en-PK" dirty="0"/>
        </a:p>
      </dgm:t>
    </dgm:pt>
    <dgm:pt modelId="{E2BA04AF-EA8A-496F-A68C-8C64A4771963}" type="parTrans" cxnId="{F2FE1BCC-5999-47C0-852C-C7DA330B09EF}">
      <dgm:prSet/>
      <dgm:spPr/>
      <dgm:t>
        <a:bodyPr/>
        <a:lstStyle/>
        <a:p>
          <a:endParaRPr lang="en-PK"/>
        </a:p>
      </dgm:t>
    </dgm:pt>
    <dgm:pt modelId="{0D246519-9256-48CC-B503-80FF4E1565DF}" type="sibTrans" cxnId="{F2FE1BCC-5999-47C0-852C-C7DA330B09EF}">
      <dgm:prSet/>
      <dgm:spPr/>
      <dgm:t>
        <a:bodyPr/>
        <a:lstStyle/>
        <a:p>
          <a:endParaRPr lang="en-PK"/>
        </a:p>
      </dgm:t>
    </dgm:pt>
    <dgm:pt modelId="{2319CF04-189A-45D6-AA2F-C90AAE202616}">
      <dgm:prSet phldrT="[Text]"/>
      <dgm:spPr/>
      <dgm:t>
        <a:bodyPr/>
        <a:lstStyle/>
        <a:p>
          <a:r>
            <a:rPr lang="en-US" dirty="0"/>
            <a:t>A(VIII)</a:t>
          </a:r>
          <a:endParaRPr lang="en-PK" dirty="0"/>
        </a:p>
      </dgm:t>
    </dgm:pt>
    <dgm:pt modelId="{7666CA02-8EDF-4FD9-BD51-E876ADE5F206}" type="parTrans" cxnId="{B505DD8C-9E75-46E1-9E5C-5FC19886657E}">
      <dgm:prSet/>
      <dgm:spPr/>
      <dgm:t>
        <a:bodyPr/>
        <a:lstStyle/>
        <a:p>
          <a:endParaRPr lang="en-PK"/>
        </a:p>
      </dgm:t>
    </dgm:pt>
    <dgm:pt modelId="{B12C2522-56D8-40AE-A09A-E7A1C619F4A5}" type="sibTrans" cxnId="{B505DD8C-9E75-46E1-9E5C-5FC19886657E}">
      <dgm:prSet/>
      <dgm:spPr/>
      <dgm:t>
        <a:bodyPr/>
        <a:lstStyle/>
        <a:p>
          <a:endParaRPr lang="en-PK"/>
        </a:p>
      </dgm:t>
    </dgm:pt>
    <dgm:pt modelId="{ECE7E804-F483-4C4F-9B98-C5C0293DE692}">
      <dgm:prSet phldrT="[Text]"/>
      <dgm:spPr/>
      <dgm:t>
        <a:bodyPr/>
        <a:lstStyle/>
        <a:p>
          <a:r>
            <a:rPr lang="en-US" b="1" dirty="0"/>
            <a:t>Master Script</a:t>
          </a:r>
          <a:endParaRPr lang="en-PK" b="1" dirty="0"/>
        </a:p>
      </dgm:t>
    </dgm:pt>
    <dgm:pt modelId="{D5153E4B-A964-4579-952A-569FEEF6E163}" type="parTrans" cxnId="{3D9EE399-CD1C-47AC-8FAA-20F129AB3029}">
      <dgm:prSet/>
      <dgm:spPr/>
      <dgm:t>
        <a:bodyPr/>
        <a:lstStyle/>
        <a:p>
          <a:endParaRPr lang="en-PK"/>
        </a:p>
      </dgm:t>
    </dgm:pt>
    <dgm:pt modelId="{16193A66-DB5E-4D1C-BCA2-828096DE05A6}" type="sibTrans" cxnId="{3D9EE399-CD1C-47AC-8FAA-20F129AB3029}">
      <dgm:prSet/>
      <dgm:spPr/>
      <dgm:t>
        <a:bodyPr/>
        <a:lstStyle/>
        <a:p>
          <a:endParaRPr lang="en-PK"/>
        </a:p>
      </dgm:t>
    </dgm:pt>
    <dgm:pt modelId="{8F60B3D8-3520-4A94-85C0-10DC0ABD4BD5}">
      <dgm:prSet phldrT="[Text]"/>
      <dgm:spPr/>
      <dgm:t>
        <a:bodyPr/>
        <a:lstStyle/>
        <a:p>
          <a:r>
            <a:rPr lang="en-US"/>
            <a:t>A(VI) B(I)</a:t>
          </a:r>
          <a:endParaRPr lang="en-PK" dirty="0"/>
        </a:p>
      </dgm:t>
    </dgm:pt>
    <dgm:pt modelId="{8593F6C8-0F89-41D0-ACF6-6742E81C0D10}" type="parTrans" cxnId="{8B743C27-12E3-4121-9235-B26CFE5B3A60}">
      <dgm:prSet/>
      <dgm:spPr/>
      <dgm:t>
        <a:bodyPr/>
        <a:lstStyle/>
        <a:p>
          <a:endParaRPr lang="en-PK"/>
        </a:p>
      </dgm:t>
    </dgm:pt>
    <dgm:pt modelId="{5882C1C0-7365-4B7F-81C5-9F02214C4EB7}" type="sibTrans" cxnId="{8B743C27-12E3-4121-9235-B26CFE5B3A60}">
      <dgm:prSet/>
      <dgm:spPr/>
      <dgm:t>
        <a:bodyPr/>
        <a:lstStyle/>
        <a:p>
          <a:endParaRPr lang="en-PK"/>
        </a:p>
      </dgm:t>
    </dgm:pt>
    <dgm:pt modelId="{EDEC01AA-A40E-43C8-82C1-FE78219FD7C9}">
      <dgm:prSet phldrT="[Text]"/>
      <dgm:spPr/>
      <dgm:t>
        <a:bodyPr/>
        <a:lstStyle/>
        <a:p>
          <a:r>
            <a:rPr lang="en-US" dirty="0"/>
            <a:t>A(II)</a:t>
          </a:r>
          <a:endParaRPr lang="en-PK" dirty="0"/>
        </a:p>
      </dgm:t>
    </dgm:pt>
    <dgm:pt modelId="{BBC33C30-9170-42D3-B91F-B3A77729D088}" type="parTrans" cxnId="{DCF0E326-128C-4637-A9B9-4E7D82645287}">
      <dgm:prSet/>
      <dgm:spPr/>
      <dgm:t>
        <a:bodyPr/>
        <a:lstStyle/>
        <a:p>
          <a:endParaRPr lang="en-PK"/>
        </a:p>
      </dgm:t>
    </dgm:pt>
    <dgm:pt modelId="{39110DC2-C67A-4B10-B439-10512A2B8BAB}" type="sibTrans" cxnId="{DCF0E326-128C-4637-A9B9-4E7D82645287}">
      <dgm:prSet/>
      <dgm:spPr/>
      <dgm:t>
        <a:bodyPr/>
        <a:lstStyle/>
        <a:p>
          <a:endParaRPr lang="en-PK"/>
        </a:p>
      </dgm:t>
    </dgm:pt>
    <dgm:pt modelId="{1048BA6F-96D3-4071-BFCF-D054E98CF3D9}">
      <dgm:prSet phldrT="[Text]"/>
      <dgm:spPr/>
      <dgm:t>
        <a:bodyPr/>
        <a:lstStyle/>
        <a:p>
          <a:r>
            <a:rPr lang="en-US" dirty="0"/>
            <a:t>A(IV)</a:t>
          </a:r>
          <a:endParaRPr lang="en-PK" dirty="0"/>
        </a:p>
      </dgm:t>
    </dgm:pt>
    <dgm:pt modelId="{FDBA49E1-A002-45BC-9063-2DD8255052E2}" type="parTrans" cxnId="{FE7AFD89-986C-44C6-A456-940D985BB3DB}">
      <dgm:prSet/>
      <dgm:spPr/>
      <dgm:t>
        <a:bodyPr/>
        <a:lstStyle/>
        <a:p>
          <a:endParaRPr lang="en-PK"/>
        </a:p>
      </dgm:t>
    </dgm:pt>
    <dgm:pt modelId="{577858D6-DCAB-4A1D-A898-E43B80CE49F8}" type="sibTrans" cxnId="{FE7AFD89-986C-44C6-A456-940D985BB3DB}">
      <dgm:prSet/>
      <dgm:spPr/>
      <dgm:t>
        <a:bodyPr/>
        <a:lstStyle/>
        <a:p>
          <a:endParaRPr lang="en-PK"/>
        </a:p>
      </dgm:t>
    </dgm:pt>
    <dgm:pt modelId="{FD7A230D-73A0-497D-89C8-8D163F72AD75}">
      <dgm:prSet phldrT="[Text]"/>
      <dgm:spPr/>
      <dgm:t>
        <a:bodyPr/>
        <a:lstStyle/>
        <a:p>
          <a:r>
            <a:rPr lang="en-US"/>
            <a:t>A(V) B(II)</a:t>
          </a:r>
          <a:endParaRPr lang="en-PK" dirty="0"/>
        </a:p>
      </dgm:t>
    </dgm:pt>
    <dgm:pt modelId="{A949B27B-257C-462D-98F1-EC311912516C}" type="parTrans" cxnId="{911A065B-EE4C-4EFC-8F2D-A143697266B3}">
      <dgm:prSet/>
      <dgm:spPr/>
      <dgm:t>
        <a:bodyPr/>
        <a:lstStyle/>
        <a:p>
          <a:endParaRPr lang="en-PK"/>
        </a:p>
      </dgm:t>
    </dgm:pt>
    <dgm:pt modelId="{0EE0D633-4A36-46C7-92D5-04A624C48F51}" type="sibTrans" cxnId="{911A065B-EE4C-4EFC-8F2D-A143697266B3}">
      <dgm:prSet/>
      <dgm:spPr/>
      <dgm:t>
        <a:bodyPr/>
        <a:lstStyle/>
        <a:p>
          <a:endParaRPr lang="en-PK"/>
        </a:p>
      </dgm:t>
    </dgm:pt>
    <dgm:pt modelId="{C08D65C3-0411-43E7-8752-B3020F5A2205}" type="pres">
      <dgm:prSet presAssocID="{98EE02FB-78BB-4152-977A-754931FDE05A}" presName="linearFlow" presStyleCnt="0">
        <dgm:presLayoutVars>
          <dgm:dir/>
          <dgm:resizeHandles val="exact"/>
        </dgm:presLayoutVars>
      </dgm:prSet>
      <dgm:spPr/>
    </dgm:pt>
    <dgm:pt modelId="{D1C976A3-5A4B-4C61-A361-D66533FA41AD}" type="pres">
      <dgm:prSet presAssocID="{CF0C08DC-E6E5-48F8-BBEE-E7C15F80FAF0}" presName="node" presStyleLbl="node1" presStyleIdx="0" presStyleCnt="7">
        <dgm:presLayoutVars>
          <dgm:bulletEnabled val="1"/>
        </dgm:presLayoutVars>
      </dgm:prSet>
      <dgm:spPr/>
    </dgm:pt>
    <dgm:pt modelId="{F017B711-B4EF-4777-8BF7-2709E65CA394}" type="pres">
      <dgm:prSet presAssocID="{0D246519-9256-48CC-B503-80FF4E1565DF}" presName="spacerL" presStyleCnt="0"/>
      <dgm:spPr/>
    </dgm:pt>
    <dgm:pt modelId="{335D933D-AD10-44E5-BBA4-892676F0E99B}" type="pres">
      <dgm:prSet presAssocID="{0D246519-9256-48CC-B503-80FF4E1565DF}" presName="sibTrans" presStyleLbl="sibTrans2D1" presStyleIdx="0" presStyleCnt="6"/>
      <dgm:spPr/>
    </dgm:pt>
    <dgm:pt modelId="{C3021DB9-B46B-40EE-85D3-63B7023321EE}" type="pres">
      <dgm:prSet presAssocID="{0D246519-9256-48CC-B503-80FF4E1565DF}" presName="spacerR" presStyleCnt="0"/>
      <dgm:spPr/>
    </dgm:pt>
    <dgm:pt modelId="{6DF7045F-EF2F-407F-B2EE-9CD890F5D5AB}" type="pres">
      <dgm:prSet presAssocID="{EDEC01AA-A40E-43C8-82C1-FE78219FD7C9}" presName="node" presStyleLbl="node1" presStyleIdx="1" presStyleCnt="7">
        <dgm:presLayoutVars>
          <dgm:bulletEnabled val="1"/>
        </dgm:presLayoutVars>
      </dgm:prSet>
      <dgm:spPr/>
    </dgm:pt>
    <dgm:pt modelId="{08D2A636-BC7A-42B2-AEF8-7F6269F39C38}" type="pres">
      <dgm:prSet presAssocID="{39110DC2-C67A-4B10-B439-10512A2B8BAB}" presName="spacerL" presStyleCnt="0"/>
      <dgm:spPr/>
    </dgm:pt>
    <dgm:pt modelId="{C23ECE80-9167-4B8E-B82A-2CB6F3B0DCF1}" type="pres">
      <dgm:prSet presAssocID="{39110DC2-C67A-4B10-B439-10512A2B8BAB}" presName="sibTrans" presStyleLbl="sibTrans2D1" presStyleIdx="1" presStyleCnt="6"/>
      <dgm:spPr/>
    </dgm:pt>
    <dgm:pt modelId="{AF1E49B5-822C-4292-8216-3918D999E635}" type="pres">
      <dgm:prSet presAssocID="{39110DC2-C67A-4B10-B439-10512A2B8BAB}" presName="spacerR" presStyleCnt="0"/>
      <dgm:spPr/>
    </dgm:pt>
    <dgm:pt modelId="{7A921844-ACCE-49DA-991D-5D0C62670FDE}" type="pres">
      <dgm:prSet presAssocID="{1048BA6F-96D3-4071-BFCF-D054E98CF3D9}" presName="node" presStyleLbl="node1" presStyleIdx="2" presStyleCnt="7">
        <dgm:presLayoutVars>
          <dgm:bulletEnabled val="1"/>
        </dgm:presLayoutVars>
      </dgm:prSet>
      <dgm:spPr/>
    </dgm:pt>
    <dgm:pt modelId="{6CDAC7F9-73D7-4E8A-B1BC-E5028ED6C5E6}" type="pres">
      <dgm:prSet presAssocID="{577858D6-DCAB-4A1D-A898-E43B80CE49F8}" presName="spacerL" presStyleCnt="0"/>
      <dgm:spPr/>
    </dgm:pt>
    <dgm:pt modelId="{AED1BBBB-E6B2-4A79-9A5B-0267D7792964}" type="pres">
      <dgm:prSet presAssocID="{577858D6-DCAB-4A1D-A898-E43B80CE49F8}" presName="sibTrans" presStyleLbl="sibTrans2D1" presStyleIdx="2" presStyleCnt="6"/>
      <dgm:spPr/>
    </dgm:pt>
    <dgm:pt modelId="{1C0FF8E3-DBBB-4D5C-A0A8-2C62A1C90C80}" type="pres">
      <dgm:prSet presAssocID="{577858D6-DCAB-4A1D-A898-E43B80CE49F8}" presName="spacerR" presStyleCnt="0"/>
      <dgm:spPr/>
    </dgm:pt>
    <dgm:pt modelId="{331A2A63-C0AD-43DF-9FAF-50410F98D572}" type="pres">
      <dgm:prSet presAssocID="{FD7A230D-73A0-497D-89C8-8D163F72AD75}" presName="node" presStyleLbl="node1" presStyleIdx="3" presStyleCnt="7">
        <dgm:presLayoutVars>
          <dgm:bulletEnabled val="1"/>
        </dgm:presLayoutVars>
      </dgm:prSet>
      <dgm:spPr/>
    </dgm:pt>
    <dgm:pt modelId="{3DD75747-82EB-4766-A7FF-79968418C832}" type="pres">
      <dgm:prSet presAssocID="{0EE0D633-4A36-46C7-92D5-04A624C48F51}" presName="spacerL" presStyleCnt="0"/>
      <dgm:spPr/>
    </dgm:pt>
    <dgm:pt modelId="{A10227ED-DE1F-4039-98F1-0404F4CD4C6C}" type="pres">
      <dgm:prSet presAssocID="{0EE0D633-4A36-46C7-92D5-04A624C48F51}" presName="sibTrans" presStyleLbl="sibTrans2D1" presStyleIdx="3" presStyleCnt="6"/>
      <dgm:spPr/>
    </dgm:pt>
    <dgm:pt modelId="{204BAA6B-29D8-4234-871F-0EBE2475CDA1}" type="pres">
      <dgm:prSet presAssocID="{0EE0D633-4A36-46C7-92D5-04A624C48F51}" presName="spacerR" presStyleCnt="0"/>
      <dgm:spPr/>
    </dgm:pt>
    <dgm:pt modelId="{E8AB7ED6-2C99-41B7-82EF-303D4D8694CC}" type="pres">
      <dgm:prSet presAssocID="{8F60B3D8-3520-4A94-85C0-10DC0ABD4BD5}" presName="node" presStyleLbl="node1" presStyleIdx="4" presStyleCnt="7">
        <dgm:presLayoutVars>
          <dgm:bulletEnabled val="1"/>
        </dgm:presLayoutVars>
      </dgm:prSet>
      <dgm:spPr/>
    </dgm:pt>
    <dgm:pt modelId="{72092757-00BE-4A21-9E6B-1DD252DB10DC}" type="pres">
      <dgm:prSet presAssocID="{5882C1C0-7365-4B7F-81C5-9F02214C4EB7}" presName="spacerL" presStyleCnt="0"/>
      <dgm:spPr/>
    </dgm:pt>
    <dgm:pt modelId="{919BF88B-EAC0-47CE-8D73-4839357D6486}" type="pres">
      <dgm:prSet presAssocID="{5882C1C0-7365-4B7F-81C5-9F02214C4EB7}" presName="sibTrans" presStyleLbl="sibTrans2D1" presStyleIdx="4" presStyleCnt="6"/>
      <dgm:spPr/>
    </dgm:pt>
    <dgm:pt modelId="{D22ABA4B-19B8-4E2D-886A-898720950ADD}" type="pres">
      <dgm:prSet presAssocID="{5882C1C0-7365-4B7F-81C5-9F02214C4EB7}" presName="spacerR" presStyleCnt="0"/>
      <dgm:spPr/>
    </dgm:pt>
    <dgm:pt modelId="{FF272E4E-E6AD-409F-B886-4793D4B5591C}" type="pres">
      <dgm:prSet presAssocID="{2319CF04-189A-45D6-AA2F-C90AAE202616}" presName="node" presStyleLbl="node1" presStyleIdx="5" presStyleCnt="7">
        <dgm:presLayoutVars>
          <dgm:bulletEnabled val="1"/>
        </dgm:presLayoutVars>
      </dgm:prSet>
      <dgm:spPr/>
    </dgm:pt>
    <dgm:pt modelId="{AEF8673D-4DE0-45C4-9F2D-8158E5E732ED}" type="pres">
      <dgm:prSet presAssocID="{B12C2522-56D8-40AE-A09A-E7A1C619F4A5}" presName="spacerL" presStyleCnt="0"/>
      <dgm:spPr/>
    </dgm:pt>
    <dgm:pt modelId="{BE7B2901-1AEF-4139-931F-AB34582AB450}" type="pres">
      <dgm:prSet presAssocID="{B12C2522-56D8-40AE-A09A-E7A1C619F4A5}" presName="sibTrans" presStyleLbl="sibTrans2D1" presStyleIdx="5" presStyleCnt="6"/>
      <dgm:spPr/>
    </dgm:pt>
    <dgm:pt modelId="{F2A0F4C0-77FB-4B7E-A80B-5AC09BCA47AF}" type="pres">
      <dgm:prSet presAssocID="{B12C2522-56D8-40AE-A09A-E7A1C619F4A5}" presName="spacerR" presStyleCnt="0"/>
      <dgm:spPr/>
    </dgm:pt>
    <dgm:pt modelId="{7D35B2DE-FD21-4386-B3E8-656277EEF16A}" type="pres">
      <dgm:prSet presAssocID="{ECE7E804-F483-4C4F-9B98-C5C0293DE692}" presName="node" presStyleLbl="node1" presStyleIdx="6" presStyleCnt="7">
        <dgm:presLayoutVars>
          <dgm:bulletEnabled val="1"/>
        </dgm:presLayoutVars>
      </dgm:prSet>
      <dgm:spPr/>
    </dgm:pt>
  </dgm:ptLst>
  <dgm:cxnLst>
    <dgm:cxn modelId="{C1212A1C-9B97-438D-AF41-E42B84595B92}" type="presOf" srcId="{2319CF04-189A-45D6-AA2F-C90AAE202616}" destId="{FF272E4E-E6AD-409F-B886-4793D4B5591C}" srcOrd="0" destOrd="0" presId="urn:microsoft.com/office/officeart/2005/8/layout/equation1"/>
    <dgm:cxn modelId="{DCF0E326-128C-4637-A9B9-4E7D82645287}" srcId="{98EE02FB-78BB-4152-977A-754931FDE05A}" destId="{EDEC01AA-A40E-43C8-82C1-FE78219FD7C9}" srcOrd="1" destOrd="0" parTransId="{BBC33C30-9170-42D3-B91F-B3A77729D088}" sibTransId="{39110DC2-C67A-4B10-B439-10512A2B8BAB}"/>
    <dgm:cxn modelId="{8B743C27-12E3-4121-9235-B26CFE5B3A60}" srcId="{98EE02FB-78BB-4152-977A-754931FDE05A}" destId="{8F60B3D8-3520-4A94-85C0-10DC0ABD4BD5}" srcOrd="4" destOrd="0" parTransId="{8593F6C8-0F89-41D0-ACF6-6742E81C0D10}" sibTransId="{5882C1C0-7365-4B7F-81C5-9F02214C4EB7}"/>
    <dgm:cxn modelId="{602C862C-9548-4B4B-9854-858358B1C9F3}" type="presOf" srcId="{CF0C08DC-E6E5-48F8-BBEE-E7C15F80FAF0}" destId="{D1C976A3-5A4B-4C61-A361-D66533FA41AD}" srcOrd="0" destOrd="0" presId="urn:microsoft.com/office/officeart/2005/8/layout/equation1"/>
    <dgm:cxn modelId="{911A065B-EE4C-4EFC-8F2D-A143697266B3}" srcId="{98EE02FB-78BB-4152-977A-754931FDE05A}" destId="{FD7A230D-73A0-497D-89C8-8D163F72AD75}" srcOrd="3" destOrd="0" parTransId="{A949B27B-257C-462D-98F1-EC311912516C}" sibTransId="{0EE0D633-4A36-46C7-92D5-04A624C48F51}"/>
    <dgm:cxn modelId="{D8A90944-459A-4271-947A-2C62917385B9}" type="presOf" srcId="{0D246519-9256-48CC-B503-80FF4E1565DF}" destId="{335D933D-AD10-44E5-BBA4-892676F0E99B}" srcOrd="0" destOrd="0" presId="urn:microsoft.com/office/officeart/2005/8/layout/equation1"/>
    <dgm:cxn modelId="{0983276C-F000-4A4D-A33E-ED14B8474194}" type="presOf" srcId="{39110DC2-C67A-4B10-B439-10512A2B8BAB}" destId="{C23ECE80-9167-4B8E-B82A-2CB6F3B0DCF1}" srcOrd="0" destOrd="0" presId="urn:microsoft.com/office/officeart/2005/8/layout/equation1"/>
    <dgm:cxn modelId="{BB36C64D-D127-409F-9F4C-FFE232E988E7}" type="presOf" srcId="{577858D6-DCAB-4A1D-A898-E43B80CE49F8}" destId="{AED1BBBB-E6B2-4A79-9A5B-0267D7792964}" srcOrd="0" destOrd="0" presId="urn:microsoft.com/office/officeart/2005/8/layout/equation1"/>
    <dgm:cxn modelId="{CF5A3D74-81A7-4BBF-B1EA-ECA18F5C00F0}" type="presOf" srcId="{FD7A230D-73A0-497D-89C8-8D163F72AD75}" destId="{331A2A63-C0AD-43DF-9FAF-50410F98D572}" srcOrd="0" destOrd="0" presId="urn:microsoft.com/office/officeart/2005/8/layout/equation1"/>
    <dgm:cxn modelId="{FE7AFD89-986C-44C6-A456-940D985BB3DB}" srcId="{98EE02FB-78BB-4152-977A-754931FDE05A}" destId="{1048BA6F-96D3-4071-BFCF-D054E98CF3D9}" srcOrd="2" destOrd="0" parTransId="{FDBA49E1-A002-45BC-9063-2DD8255052E2}" sibTransId="{577858D6-DCAB-4A1D-A898-E43B80CE49F8}"/>
    <dgm:cxn modelId="{B505DD8C-9E75-46E1-9E5C-5FC19886657E}" srcId="{98EE02FB-78BB-4152-977A-754931FDE05A}" destId="{2319CF04-189A-45D6-AA2F-C90AAE202616}" srcOrd="5" destOrd="0" parTransId="{7666CA02-8EDF-4FD9-BD51-E876ADE5F206}" sibTransId="{B12C2522-56D8-40AE-A09A-E7A1C619F4A5}"/>
    <dgm:cxn modelId="{494BB38E-7FB8-49CA-A777-DDA2B8E00AA8}" type="presOf" srcId="{8F60B3D8-3520-4A94-85C0-10DC0ABD4BD5}" destId="{E8AB7ED6-2C99-41B7-82EF-303D4D8694CC}" srcOrd="0" destOrd="0" presId="urn:microsoft.com/office/officeart/2005/8/layout/equation1"/>
    <dgm:cxn modelId="{F8796599-3C00-49AA-9DED-CBD04A3E355F}" type="presOf" srcId="{ECE7E804-F483-4C4F-9B98-C5C0293DE692}" destId="{7D35B2DE-FD21-4386-B3E8-656277EEF16A}" srcOrd="0" destOrd="0" presId="urn:microsoft.com/office/officeart/2005/8/layout/equation1"/>
    <dgm:cxn modelId="{3D9EE399-CD1C-47AC-8FAA-20F129AB3029}" srcId="{98EE02FB-78BB-4152-977A-754931FDE05A}" destId="{ECE7E804-F483-4C4F-9B98-C5C0293DE692}" srcOrd="6" destOrd="0" parTransId="{D5153E4B-A964-4579-952A-569FEEF6E163}" sibTransId="{16193A66-DB5E-4D1C-BCA2-828096DE05A6}"/>
    <dgm:cxn modelId="{58E56C9C-2648-456F-A9A8-683AB3109291}" type="presOf" srcId="{0EE0D633-4A36-46C7-92D5-04A624C48F51}" destId="{A10227ED-DE1F-4039-98F1-0404F4CD4C6C}" srcOrd="0" destOrd="0" presId="urn:microsoft.com/office/officeart/2005/8/layout/equation1"/>
    <dgm:cxn modelId="{305998AA-3BAA-46B3-BDD9-89A1EBE55B0D}" type="presOf" srcId="{5882C1C0-7365-4B7F-81C5-9F02214C4EB7}" destId="{919BF88B-EAC0-47CE-8D73-4839357D6486}" srcOrd="0" destOrd="0" presId="urn:microsoft.com/office/officeart/2005/8/layout/equation1"/>
    <dgm:cxn modelId="{857FA8B9-AAD2-4748-A663-6E909CC15B97}" type="presOf" srcId="{B12C2522-56D8-40AE-A09A-E7A1C619F4A5}" destId="{BE7B2901-1AEF-4139-931F-AB34582AB450}" srcOrd="0" destOrd="0" presId="urn:microsoft.com/office/officeart/2005/8/layout/equation1"/>
    <dgm:cxn modelId="{066468C1-91F1-4CD9-99C3-27A49C39141F}" type="presOf" srcId="{98EE02FB-78BB-4152-977A-754931FDE05A}" destId="{C08D65C3-0411-43E7-8752-B3020F5A2205}" srcOrd="0" destOrd="0" presId="urn:microsoft.com/office/officeart/2005/8/layout/equation1"/>
    <dgm:cxn modelId="{F75121C3-DA17-4212-982F-3D7E6F64CA79}" type="presOf" srcId="{EDEC01AA-A40E-43C8-82C1-FE78219FD7C9}" destId="{6DF7045F-EF2F-407F-B2EE-9CD890F5D5AB}" srcOrd="0" destOrd="0" presId="urn:microsoft.com/office/officeart/2005/8/layout/equation1"/>
    <dgm:cxn modelId="{F2FE1BCC-5999-47C0-852C-C7DA330B09EF}" srcId="{98EE02FB-78BB-4152-977A-754931FDE05A}" destId="{CF0C08DC-E6E5-48F8-BBEE-E7C15F80FAF0}" srcOrd="0" destOrd="0" parTransId="{E2BA04AF-EA8A-496F-A68C-8C64A4771963}" sibTransId="{0D246519-9256-48CC-B503-80FF4E1565DF}"/>
    <dgm:cxn modelId="{0AC8E4F0-4517-4859-A012-A1BA73B119FA}" type="presOf" srcId="{1048BA6F-96D3-4071-BFCF-D054E98CF3D9}" destId="{7A921844-ACCE-49DA-991D-5D0C62670FDE}" srcOrd="0" destOrd="0" presId="urn:microsoft.com/office/officeart/2005/8/layout/equation1"/>
    <dgm:cxn modelId="{E7181551-9929-428F-8606-3A5A853F3158}" type="presParOf" srcId="{C08D65C3-0411-43E7-8752-B3020F5A2205}" destId="{D1C976A3-5A4B-4C61-A361-D66533FA41AD}" srcOrd="0" destOrd="0" presId="urn:microsoft.com/office/officeart/2005/8/layout/equation1"/>
    <dgm:cxn modelId="{C1784A59-8CEA-49D3-A6A3-63BEEC7AC2B4}" type="presParOf" srcId="{C08D65C3-0411-43E7-8752-B3020F5A2205}" destId="{F017B711-B4EF-4777-8BF7-2709E65CA394}" srcOrd="1" destOrd="0" presId="urn:microsoft.com/office/officeart/2005/8/layout/equation1"/>
    <dgm:cxn modelId="{E9B7FCD5-3DE2-4458-85C8-7AA9F8C4C9CF}" type="presParOf" srcId="{C08D65C3-0411-43E7-8752-B3020F5A2205}" destId="{335D933D-AD10-44E5-BBA4-892676F0E99B}" srcOrd="2" destOrd="0" presId="urn:microsoft.com/office/officeart/2005/8/layout/equation1"/>
    <dgm:cxn modelId="{3FA456A3-6416-4A8E-BABC-1603D1DB69C2}" type="presParOf" srcId="{C08D65C3-0411-43E7-8752-B3020F5A2205}" destId="{C3021DB9-B46B-40EE-85D3-63B7023321EE}" srcOrd="3" destOrd="0" presId="urn:microsoft.com/office/officeart/2005/8/layout/equation1"/>
    <dgm:cxn modelId="{8A46AEBA-4817-4821-A35F-E95F1BAE964F}" type="presParOf" srcId="{C08D65C3-0411-43E7-8752-B3020F5A2205}" destId="{6DF7045F-EF2F-407F-B2EE-9CD890F5D5AB}" srcOrd="4" destOrd="0" presId="urn:microsoft.com/office/officeart/2005/8/layout/equation1"/>
    <dgm:cxn modelId="{A1D8E664-B85D-4856-9C1E-FF37D01218CD}" type="presParOf" srcId="{C08D65C3-0411-43E7-8752-B3020F5A2205}" destId="{08D2A636-BC7A-42B2-AEF8-7F6269F39C38}" srcOrd="5" destOrd="0" presId="urn:microsoft.com/office/officeart/2005/8/layout/equation1"/>
    <dgm:cxn modelId="{83A64C51-B337-4838-A88B-16E1F7920363}" type="presParOf" srcId="{C08D65C3-0411-43E7-8752-B3020F5A2205}" destId="{C23ECE80-9167-4B8E-B82A-2CB6F3B0DCF1}" srcOrd="6" destOrd="0" presId="urn:microsoft.com/office/officeart/2005/8/layout/equation1"/>
    <dgm:cxn modelId="{CCB0DCD8-1E31-49D4-8C0B-C79431417E77}" type="presParOf" srcId="{C08D65C3-0411-43E7-8752-B3020F5A2205}" destId="{AF1E49B5-822C-4292-8216-3918D999E635}" srcOrd="7" destOrd="0" presId="urn:microsoft.com/office/officeart/2005/8/layout/equation1"/>
    <dgm:cxn modelId="{7FD9A6D4-845C-41AC-9AA7-E0538490D579}" type="presParOf" srcId="{C08D65C3-0411-43E7-8752-B3020F5A2205}" destId="{7A921844-ACCE-49DA-991D-5D0C62670FDE}" srcOrd="8" destOrd="0" presId="urn:microsoft.com/office/officeart/2005/8/layout/equation1"/>
    <dgm:cxn modelId="{49504050-2F76-4DA0-8F75-39F0E9866759}" type="presParOf" srcId="{C08D65C3-0411-43E7-8752-B3020F5A2205}" destId="{6CDAC7F9-73D7-4E8A-B1BC-E5028ED6C5E6}" srcOrd="9" destOrd="0" presId="urn:microsoft.com/office/officeart/2005/8/layout/equation1"/>
    <dgm:cxn modelId="{CA629433-5520-4B3F-9AC2-EB787570B40B}" type="presParOf" srcId="{C08D65C3-0411-43E7-8752-B3020F5A2205}" destId="{AED1BBBB-E6B2-4A79-9A5B-0267D7792964}" srcOrd="10" destOrd="0" presId="urn:microsoft.com/office/officeart/2005/8/layout/equation1"/>
    <dgm:cxn modelId="{F9BDE2A8-1E52-4E64-ABDC-CCAC3BFA2AC4}" type="presParOf" srcId="{C08D65C3-0411-43E7-8752-B3020F5A2205}" destId="{1C0FF8E3-DBBB-4D5C-A0A8-2C62A1C90C80}" srcOrd="11" destOrd="0" presId="urn:microsoft.com/office/officeart/2005/8/layout/equation1"/>
    <dgm:cxn modelId="{069BADC2-B1DD-440E-AE88-3F9BD24E04B9}" type="presParOf" srcId="{C08D65C3-0411-43E7-8752-B3020F5A2205}" destId="{331A2A63-C0AD-43DF-9FAF-50410F98D572}" srcOrd="12" destOrd="0" presId="urn:microsoft.com/office/officeart/2005/8/layout/equation1"/>
    <dgm:cxn modelId="{9CD0C9B4-E162-487C-94E6-65727760646E}" type="presParOf" srcId="{C08D65C3-0411-43E7-8752-B3020F5A2205}" destId="{3DD75747-82EB-4766-A7FF-79968418C832}" srcOrd="13" destOrd="0" presId="urn:microsoft.com/office/officeart/2005/8/layout/equation1"/>
    <dgm:cxn modelId="{7D4705A9-C234-48F1-AB7B-7313CF5C3309}" type="presParOf" srcId="{C08D65C3-0411-43E7-8752-B3020F5A2205}" destId="{A10227ED-DE1F-4039-98F1-0404F4CD4C6C}" srcOrd="14" destOrd="0" presId="urn:microsoft.com/office/officeart/2005/8/layout/equation1"/>
    <dgm:cxn modelId="{42E4F2CD-4117-4941-B7D3-F0B13E4D93F5}" type="presParOf" srcId="{C08D65C3-0411-43E7-8752-B3020F5A2205}" destId="{204BAA6B-29D8-4234-871F-0EBE2475CDA1}" srcOrd="15" destOrd="0" presId="urn:microsoft.com/office/officeart/2005/8/layout/equation1"/>
    <dgm:cxn modelId="{21D7DBE6-9678-4BEE-9939-BD5689E6EE83}" type="presParOf" srcId="{C08D65C3-0411-43E7-8752-B3020F5A2205}" destId="{E8AB7ED6-2C99-41B7-82EF-303D4D8694CC}" srcOrd="16" destOrd="0" presId="urn:microsoft.com/office/officeart/2005/8/layout/equation1"/>
    <dgm:cxn modelId="{BC3BADD6-2248-40B6-B060-609527532E49}" type="presParOf" srcId="{C08D65C3-0411-43E7-8752-B3020F5A2205}" destId="{72092757-00BE-4A21-9E6B-1DD252DB10DC}" srcOrd="17" destOrd="0" presId="urn:microsoft.com/office/officeart/2005/8/layout/equation1"/>
    <dgm:cxn modelId="{0BC82698-C66D-408E-8A07-1705F58A625B}" type="presParOf" srcId="{C08D65C3-0411-43E7-8752-B3020F5A2205}" destId="{919BF88B-EAC0-47CE-8D73-4839357D6486}" srcOrd="18" destOrd="0" presId="urn:microsoft.com/office/officeart/2005/8/layout/equation1"/>
    <dgm:cxn modelId="{A04A1BF4-B857-4999-9C0F-7B4B4F5F1207}" type="presParOf" srcId="{C08D65C3-0411-43E7-8752-B3020F5A2205}" destId="{D22ABA4B-19B8-4E2D-886A-898720950ADD}" srcOrd="19" destOrd="0" presId="urn:microsoft.com/office/officeart/2005/8/layout/equation1"/>
    <dgm:cxn modelId="{0208ECAD-BFCC-4A49-9BC5-77F282826AE0}" type="presParOf" srcId="{C08D65C3-0411-43E7-8752-B3020F5A2205}" destId="{FF272E4E-E6AD-409F-B886-4793D4B5591C}" srcOrd="20" destOrd="0" presId="urn:microsoft.com/office/officeart/2005/8/layout/equation1"/>
    <dgm:cxn modelId="{AE11E676-906D-4F25-872D-2C68CD8D052A}" type="presParOf" srcId="{C08D65C3-0411-43E7-8752-B3020F5A2205}" destId="{AEF8673D-4DE0-45C4-9F2D-8158E5E732ED}" srcOrd="21" destOrd="0" presId="urn:microsoft.com/office/officeart/2005/8/layout/equation1"/>
    <dgm:cxn modelId="{C42144FE-2C63-451E-8870-8922B27A2670}" type="presParOf" srcId="{C08D65C3-0411-43E7-8752-B3020F5A2205}" destId="{BE7B2901-1AEF-4139-931F-AB34582AB450}" srcOrd="22" destOrd="0" presId="urn:microsoft.com/office/officeart/2005/8/layout/equation1"/>
    <dgm:cxn modelId="{0D919C95-D760-4F52-AF59-81A519EE3A37}" type="presParOf" srcId="{C08D65C3-0411-43E7-8752-B3020F5A2205}" destId="{F2A0F4C0-77FB-4B7E-A80B-5AC09BCA47AF}" srcOrd="23" destOrd="0" presId="urn:microsoft.com/office/officeart/2005/8/layout/equation1"/>
    <dgm:cxn modelId="{368C9027-A87C-4A7B-88C1-3F88E51A7C6F}" type="presParOf" srcId="{C08D65C3-0411-43E7-8752-B3020F5A2205}" destId="{7D35B2DE-FD21-4386-B3E8-656277EEF16A}" srcOrd="24" destOrd="0" presId="urn:microsoft.com/office/officeart/2005/8/layout/equati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B0CE1D-4161-450B-AB00-3908BF0F16F3}" type="doc">
      <dgm:prSet loTypeId="urn:microsoft.com/office/officeart/2005/8/layout/vList5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904782A-97B1-4F1B-A41E-A0460CFE58A2}">
      <dgm:prSet phldrT="[Text]" custT="1"/>
      <dgm:spPr/>
      <dgm:t>
        <a:bodyPr/>
        <a:lstStyle/>
        <a:p>
          <a:r>
            <a:rPr lang="en-US" sz="2000" dirty="0"/>
            <a:t>Room</a:t>
          </a:r>
        </a:p>
      </dgm:t>
    </dgm:pt>
    <dgm:pt modelId="{1475BC10-91B1-4685-9603-9158D914D964}" type="parTrans" cxnId="{D6242ABC-FFFB-466D-BBDF-69C3E10A660E}">
      <dgm:prSet/>
      <dgm:spPr/>
      <dgm:t>
        <a:bodyPr/>
        <a:lstStyle/>
        <a:p>
          <a:endParaRPr lang="en-US" sz="800"/>
        </a:p>
      </dgm:t>
    </dgm:pt>
    <dgm:pt modelId="{3E62E658-43F7-41ED-99C8-C7226BF8F17C}" type="sibTrans" cxnId="{D6242ABC-FFFB-466D-BBDF-69C3E10A660E}">
      <dgm:prSet/>
      <dgm:spPr/>
      <dgm:t>
        <a:bodyPr/>
        <a:lstStyle/>
        <a:p>
          <a:endParaRPr lang="en-US" sz="800"/>
        </a:p>
      </dgm:t>
    </dgm:pt>
    <dgm:pt modelId="{24A115CF-ADED-4726-94DF-C9F0BA05D084}">
      <dgm:prSet phldrT="[Text]" custT="1"/>
      <dgm:spPr/>
      <dgm:t>
        <a:bodyPr/>
        <a:lstStyle/>
        <a:p>
          <a:pPr algn="ctr">
            <a:buNone/>
          </a:pPr>
          <a:r>
            <a:rPr lang="en-US" sz="1600" b="1" dirty="0"/>
            <a:t>13 x 16 x 10.8 ft</a:t>
          </a:r>
        </a:p>
      </dgm:t>
    </dgm:pt>
    <dgm:pt modelId="{6FF32901-50E5-4402-8F72-07027AB309B1}" type="parTrans" cxnId="{D5941D75-26B2-4913-A72F-CC14A246AAC3}">
      <dgm:prSet/>
      <dgm:spPr/>
      <dgm:t>
        <a:bodyPr/>
        <a:lstStyle/>
        <a:p>
          <a:endParaRPr lang="en-US" sz="800"/>
        </a:p>
      </dgm:t>
    </dgm:pt>
    <dgm:pt modelId="{F70E8F6A-6F7C-4E0D-9AE9-318601E0448B}" type="sibTrans" cxnId="{D5941D75-26B2-4913-A72F-CC14A246AAC3}">
      <dgm:prSet/>
      <dgm:spPr/>
      <dgm:t>
        <a:bodyPr/>
        <a:lstStyle/>
        <a:p>
          <a:endParaRPr lang="en-US" sz="800"/>
        </a:p>
      </dgm:t>
    </dgm:pt>
    <dgm:pt modelId="{4292828B-59CB-4E2E-B305-5CFBA3DFD92A}">
      <dgm:prSet phldrT="[Text]" custT="1"/>
      <dgm:spPr/>
      <dgm:t>
        <a:bodyPr/>
        <a:lstStyle/>
        <a:p>
          <a:r>
            <a:rPr lang="en-US" sz="2000" dirty="0"/>
            <a:t>Conditions</a:t>
          </a:r>
        </a:p>
      </dgm:t>
    </dgm:pt>
    <dgm:pt modelId="{7CA1ABFE-13BC-4375-86A7-6C0AF8D75626}" type="parTrans" cxnId="{CBC40BEE-4C60-43EE-A1CC-194DE37B02BA}">
      <dgm:prSet/>
      <dgm:spPr/>
      <dgm:t>
        <a:bodyPr/>
        <a:lstStyle/>
        <a:p>
          <a:endParaRPr lang="en-US" sz="800"/>
        </a:p>
      </dgm:t>
    </dgm:pt>
    <dgm:pt modelId="{BAC757DB-4E24-4522-B1B5-66A68AF12AAF}" type="sibTrans" cxnId="{CBC40BEE-4C60-43EE-A1CC-194DE37B02BA}">
      <dgm:prSet/>
      <dgm:spPr/>
      <dgm:t>
        <a:bodyPr/>
        <a:lstStyle/>
        <a:p>
          <a:endParaRPr lang="en-US" sz="800"/>
        </a:p>
      </dgm:t>
    </dgm:pt>
    <dgm:pt modelId="{40A3B494-2123-4A96-9FDE-A512F4168AC4}">
      <dgm:prSet phldrT="[Text]" custT="1"/>
      <dgm:spPr/>
      <dgm:t>
        <a:bodyPr/>
        <a:lstStyle/>
        <a:p>
          <a:pPr algn="ctr">
            <a:buNone/>
          </a:pPr>
          <a:r>
            <a:rPr lang="en-US" sz="1600" b="1" dirty="0"/>
            <a:t>Environment Temperature = 52°C</a:t>
          </a:r>
        </a:p>
      </dgm:t>
    </dgm:pt>
    <dgm:pt modelId="{42484548-E594-4F87-93CB-09B4B0393C69}" type="parTrans" cxnId="{E9921D21-96C8-4CC7-94BE-5AC8F5CD87B6}">
      <dgm:prSet/>
      <dgm:spPr/>
      <dgm:t>
        <a:bodyPr/>
        <a:lstStyle/>
        <a:p>
          <a:endParaRPr lang="en-US" sz="800"/>
        </a:p>
      </dgm:t>
    </dgm:pt>
    <dgm:pt modelId="{4CD947F3-2E19-45DB-8D72-C16864739632}" type="sibTrans" cxnId="{E9921D21-96C8-4CC7-94BE-5AC8F5CD87B6}">
      <dgm:prSet/>
      <dgm:spPr/>
      <dgm:t>
        <a:bodyPr/>
        <a:lstStyle/>
        <a:p>
          <a:endParaRPr lang="en-US" sz="800"/>
        </a:p>
      </dgm:t>
    </dgm:pt>
    <dgm:pt modelId="{E6D52518-AD7D-4348-8600-4C406A39127C}">
      <dgm:prSet phldrT="[Text]" custT="1"/>
      <dgm:spPr/>
      <dgm:t>
        <a:bodyPr/>
        <a:lstStyle/>
        <a:p>
          <a:r>
            <a:rPr lang="en-US" sz="2000" dirty="0"/>
            <a:t>Loads</a:t>
          </a:r>
        </a:p>
      </dgm:t>
    </dgm:pt>
    <dgm:pt modelId="{A959B490-4EAE-4D44-AAB3-B547CC9FBD37}" type="parTrans" cxnId="{39F20409-06FC-4C87-AF1B-84548F72DFCE}">
      <dgm:prSet/>
      <dgm:spPr/>
      <dgm:t>
        <a:bodyPr/>
        <a:lstStyle/>
        <a:p>
          <a:endParaRPr lang="en-US" sz="800"/>
        </a:p>
      </dgm:t>
    </dgm:pt>
    <dgm:pt modelId="{18F9313A-AE89-4315-87D1-3320AAADF0EF}" type="sibTrans" cxnId="{39F20409-06FC-4C87-AF1B-84548F72DFCE}">
      <dgm:prSet/>
      <dgm:spPr/>
      <dgm:t>
        <a:bodyPr/>
        <a:lstStyle/>
        <a:p>
          <a:endParaRPr lang="en-US" sz="800"/>
        </a:p>
      </dgm:t>
    </dgm:pt>
    <dgm:pt modelId="{D8FBB3DF-2F3D-4F2E-9299-740A83A04752}">
      <dgm:prSet phldrT="[Text]" custT="1"/>
      <dgm:spPr/>
      <dgm:t>
        <a:bodyPr/>
        <a:lstStyle/>
        <a:p>
          <a:pPr algn="ctr">
            <a:buNone/>
          </a:pPr>
          <a:r>
            <a:rPr lang="en-US" sz="1600" b="1" dirty="0"/>
            <a:t>Solar, Lights, Walls, Appliances, Infiltration, Occupants</a:t>
          </a:r>
        </a:p>
      </dgm:t>
    </dgm:pt>
    <dgm:pt modelId="{93955961-10A9-43F8-A6E2-2BFDB55270EB}" type="parTrans" cxnId="{05F19513-33BD-4353-9951-91B062DF165E}">
      <dgm:prSet/>
      <dgm:spPr/>
      <dgm:t>
        <a:bodyPr/>
        <a:lstStyle/>
        <a:p>
          <a:endParaRPr lang="en-US" sz="800"/>
        </a:p>
      </dgm:t>
    </dgm:pt>
    <dgm:pt modelId="{FF869DA8-75AE-4529-B79A-2E2BAC82D3FE}" type="sibTrans" cxnId="{05F19513-33BD-4353-9951-91B062DF165E}">
      <dgm:prSet/>
      <dgm:spPr/>
      <dgm:t>
        <a:bodyPr/>
        <a:lstStyle/>
        <a:p>
          <a:endParaRPr lang="en-US" sz="800"/>
        </a:p>
      </dgm:t>
    </dgm:pt>
    <dgm:pt modelId="{B5461703-1BDD-4F8E-9526-2200F9A5316C}">
      <dgm:prSet phldrT="[Text]" custT="1"/>
      <dgm:spPr/>
      <dgm:t>
        <a:bodyPr/>
        <a:lstStyle/>
        <a:p>
          <a:pPr algn="ctr">
            <a:buNone/>
          </a:pPr>
          <a:r>
            <a:rPr lang="en-US" sz="1600" b="1" dirty="0"/>
            <a:t>Room Temperature = 40°C </a:t>
          </a:r>
        </a:p>
      </dgm:t>
    </dgm:pt>
    <dgm:pt modelId="{F4441B80-3F53-4073-8CDD-C7661B8108E7}" type="sibTrans" cxnId="{F184BE6D-8A55-4C4B-9181-04C42F06C771}">
      <dgm:prSet/>
      <dgm:spPr/>
      <dgm:t>
        <a:bodyPr/>
        <a:lstStyle/>
        <a:p>
          <a:endParaRPr lang="en-US" sz="800"/>
        </a:p>
      </dgm:t>
    </dgm:pt>
    <dgm:pt modelId="{A866B9B6-3A1E-4ACD-B59A-6E351F8F71F3}" type="parTrans" cxnId="{F184BE6D-8A55-4C4B-9181-04C42F06C771}">
      <dgm:prSet/>
      <dgm:spPr/>
      <dgm:t>
        <a:bodyPr/>
        <a:lstStyle/>
        <a:p>
          <a:endParaRPr lang="en-US" sz="800"/>
        </a:p>
      </dgm:t>
    </dgm:pt>
    <dgm:pt modelId="{FCBAFB9E-5C99-48E2-B28C-3E47FD7471A7}">
      <dgm:prSet custT="1"/>
      <dgm:spPr/>
      <dgm:t>
        <a:bodyPr/>
        <a:lstStyle/>
        <a:p>
          <a:r>
            <a:rPr lang="en-US" sz="2000" dirty="0"/>
            <a:t>Simulation</a:t>
          </a:r>
        </a:p>
      </dgm:t>
    </dgm:pt>
    <dgm:pt modelId="{D4D37915-9038-45E9-B78E-BCD755B02FB4}" type="parTrans" cxnId="{2B1E08D3-C6AE-47BF-8379-1BB4CCC5B940}">
      <dgm:prSet/>
      <dgm:spPr/>
      <dgm:t>
        <a:bodyPr/>
        <a:lstStyle/>
        <a:p>
          <a:endParaRPr lang="en-US"/>
        </a:p>
      </dgm:t>
    </dgm:pt>
    <dgm:pt modelId="{AFA5BF7F-28F4-4515-8BC7-08D6435CA63A}" type="sibTrans" cxnId="{2B1E08D3-C6AE-47BF-8379-1BB4CCC5B940}">
      <dgm:prSet/>
      <dgm:spPr/>
      <dgm:t>
        <a:bodyPr/>
        <a:lstStyle/>
        <a:p>
          <a:endParaRPr lang="en-US"/>
        </a:p>
      </dgm:t>
    </dgm:pt>
    <dgm:pt modelId="{FC694698-FEA2-446C-94DC-46CB682D7A7F}">
      <dgm:prSet custT="1"/>
      <dgm:spPr/>
      <dgm:t>
        <a:bodyPr/>
        <a:lstStyle/>
        <a:p>
          <a:pPr algn="ctr">
            <a:buNone/>
          </a:pPr>
          <a:r>
            <a:rPr lang="en-US" sz="1600" b="1" dirty="0"/>
            <a:t>Time = 10000s , Time-Step = 1s </a:t>
          </a:r>
        </a:p>
      </dgm:t>
    </dgm:pt>
    <dgm:pt modelId="{0B19210B-FCB7-410B-8D02-740BE9433679}" type="parTrans" cxnId="{A8E751A2-117C-41EE-8CC1-31B111A336F3}">
      <dgm:prSet/>
      <dgm:spPr/>
      <dgm:t>
        <a:bodyPr/>
        <a:lstStyle/>
        <a:p>
          <a:endParaRPr lang="en-US"/>
        </a:p>
      </dgm:t>
    </dgm:pt>
    <dgm:pt modelId="{6C68ECAA-BBC4-4F7A-97FF-06A81C3B7902}" type="sibTrans" cxnId="{A8E751A2-117C-41EE-8CC1-31B111A336F3}">
      <dgm:prSet/>
      <dgm:spPr/>
      <dgm:t>
        <a:bodyPr/>
        <a:lstStyle/>
        <a:p>
          <a:endParaRPr lang="en-US"/>
        </a:p>
      </dgm:t>
    </dgm:pt>
    <dgm:pt modelId="{E62B88BF-87FD-4827-B5FF-DE182ABECCDE}">
      <dgm:prSet custT="1"/>
      <dgm:spPr/>
      <dgm:t>
        <a:bodyPr/>
        <a:lstStyle/>
        <a:p>
          <a:r>
            <a:rPr lang="en-US" sz="2000" dirty="0"/>
            <a:t>AC</a:t>
          </a:r>
        </a:p>
      </dgm:t>
    </dgm:pt>
    <dgm:pt modelId="{EFC02A5E-8AA7-41BC-9B49-AF14C2EBFBA5}" type="parTrans" cxnId="{11ECC1F3-1888-4646-B4FE-04729FB102EF}">
      <dgm:prSet/>
      <dgm:spPr/>
      <dgm:t>
        <a:bodyPr/>
        <a:lstStyle/>
        <a:p>
          <a:endParaRPr lang="en-US"/>
        </a:p>
      </dgm:t>
    </dgm:pt>
    <dgm:pt modelId="{D32D1693-A00A-4E3F-929E-8FC55ABCCF5C}" type="sibTrans" cxnId="{11ECC1F3-1888-4646-B4FE-04729FB102EF}">
      <dgm:prSet/>
      <dgm:spPr/>
      <dgm:t>
        <a:bodyPr/>
        <a:lstStyle/>
        <a:p>
          <a:endParaRPr lang="en-US"/>
        </a:p>
      </dgm:t>
    </dgm:pt>
    <dgm:pt modelId="{BE7B976E-7903-4271-9C61-B1C15785027A}">
      <dgm:prSet custT="1"/>
      <dgm:spPr/>
      <dgm:t>
        <a:bodyPr/>
        <a:lstStyle/>
        <a:p>
          <a:pPr algn="ctr">
            <a:buNone/>
          </a:pPr>
          <a:r>
            <a:rPr lang="en-US" sz="1600" b="1" dirty="0"/>
            <a:t>1.5 Tons</a:t>
          </a:r>
        </a:p>
      </dgm:t>
    </dgm:pt>
    <dgm:pt modelId="{BBDD979F-6F0E-41D7-8DC4-089E64D67147}" type="parTrans" cxnId="{D9140A8B-3DC8-477F-A50D-51A148353FED}">
      <dgm:prSet/>
      <dgm:spPr/>
      <dgm:t>
        <a:bodyPr/>
        <a:lstStyle/>
        <a:p>
          <a:endParaRPr lang="en-US"/>
        </a:p>
      </dgm:t>
    </dgm:pt>
    <dgm:pt modelId="{70C1734A-1D0E-4437-BD74-74C2D6735C7A}" type="sibTrans" cxnId="{D9140A8B-3DC8-477F-A50D-51A148353FED}">
      <dgm:prSet/>
      <dgm:spPr/>
      <dgm:t>
        <a:bodyPr/>
        <a:lstStyle/>
        <a:p>
          <a:endParaRPr lang="en-US"/>
        </a:p>
      </dgm:t>
    </dgm:pt>
    <dgm:pt modelId="{8C8EAD79-C4AD-4C5A-B615-1D4DCA2F9006}">
      <dgm:prSet custT="1"/>
      <dgm:spPr/>
      <dgm:t>
        <a:bodyPr/>
        <a:lstStyle/>
        <a:p>
          <a:r>
            <a:rPr lang="en-US" sz="2000" dirty="0"/>
            <a:t>Occupants</a:t>
          </a:r>
          <a:endParaRPr lang="en-US" sz="2400" dirty="0"/>
        </a:p>
      </dgm:t>
    </dgm:pt>
    <dgm:pt modelId="{AE783B51-5164-4A5B-8E54-6CDF5E1D348D}" type="parTrans" cxnId="{F41E2E5B-5548-4251-AC82-05B7D9E6EC7C}">
      <dgm:prSet/>
      <dgm:spPr/>
      <dgm:t>
        <a:bodyPr/>
        <a:lstStyle/>
        <a:p>
          <a:endParaRPr lang="en-US"/>
        </a:p>
      </dgm:t>
    </dgm:pt>
    <dgm:pt modelId="{D32738F7-C29D-496D-8C67-CF2E9C41313A}" type="sibTrans" cxnId="{F41E2E5B-5548-4251-AC82-05B7D9E6EC7C}">
      <dgm:prSet/>
      <dgm:spPr/>
      <dgm:t>
        <a:bodyPr/>
        <a:lstStyle/>
        <a:p>
          <a:endParaRPr lang="en-US"/>
        </a:p>
      </dgm:t>
    </dgm:pt>
    <dgm:pt modelId="{E8F80B76-D3E7-415F-A208-F9E08CF3EB76}">
      <dgm:prSet custT="1"/>
      <dgm:spPr/>
      <dgm:t>
        <a:bodyPr/>
        <a:lstStyle/>
        <a:p>
          <a:r>
            <a:rPr lang="en-US" sz="2000" dirty="0"/>
            <a:t>Lights</a:t>
          </a:r>
          <a:endParaRPr lang="en-US" sz="2400" dirty="0"/>
        </a:p>
      </dgm:t>
    </dgm:pt>
    <dgm:pt modelId="{F092CA71-42A8-4919-A706-CF26CB27AA71}" type="parTrans" cxnId="{8534D5C4-24FD-44E8-9D82-960847A442D7}">
      <dgm:prSet/>
      <dgm:spPr/>
      <dgm:t>
        <a:bodyPr/>
        <a:lstStyle/>
        <a:p>
          <a:endParaRPr lang="en-US"/>
        </a:p>
      </dgm:t>
    </dgm:pt>
    <dgm:pt modelId="{51C57AB0-5754-46EE-8A23-D0BFE1386343}" type="sibTrans" cxnId="{8534D5C4-24FD-44E8-9D82-960847A442D7}">
      <dgm:prSet/>
      <dgm:spPr/>
      <dgm:t>
        <a:bodyPr/>
        <a:lstStyle/>
        <a:p>
          <a:endParaRPr lang="en-US"/>
        </a:p>
      </dgm:t>
    </dgm:pt>
    <dgm:pt modelId="{E31EAFD8-42B5-4B40-8FA1-57B1EB45406F}">
      <dgm:prSet custT="1"/>
      <dgm:spPr/>
      <dgm:t>
        <a:bodyPr/>
        <a:lstStyle/>
        <a:p>
          <a:pPr algn="ctr">
            <a:buNone/>
          </a:pPr>
          <a:r>
            <a:rPr lang="en-US" sz="1600" dirty="0"/>
            <a:t> </a:t>
          </a:r>
          <a:r>
            <a:rPr lang="en-US" sz="1600" b="1" dirty="0"/>
            <a:t>4 LED , 2 Tube Lights </a:t>
          </a:r>
        </a:p>
      </dgm:t>
    </dgm:pt>
    <dgm:pt modelId="{36A8EACD-E7D0-4F50-934B-7B9BDD755B1A}" type="parTrans" cxnId="{A621F323-5556-43C4-B41C-54A0163FA188}">
      <dgm:prSet/>
      <dgm:spPr/>
      <dgm:t>
        <a:bodyPr/>
        <a:lstStyle/>
        <a:p>
          <a:endParaRPr lang="en-US"/>
        </a:p>
      </dgm:t>
    </dgm:pt>
    <dgm:pt modelId="{011BA250-395A-4880-88AC-7AA13EA26C82}" type="sibTrans" cxnId="{A621F323-5556-43C4-B41C-54A0163FA188}">
      <dgm:prSet/>
      <dgm:spPr/>
      <dgm:t>
        <a:bodyPr/>
        <a:lstStyle/>
        <a:p>
          <a:endParaRPr lang="en-US"/>
        </a:p>
      </dgm:t>
    </dgm:pt>
    <dgm:pt modelId="{7C133A97-5BB7-4FC0-914B-20F293685033}">
      <dgm:prSet custT="1"/>
      <dgm:spPr/>
      <dgm:t>
        <a:bodyPr/>
        <a:lstStyle/>
        <a:p>
          <a:pPr algn="ctr">
            <a:buNone/>
          </a:pPr>
          <a:r>
            <a:rPr lang="en-US" sz="1600" b="1" dirty="0"/>
            <a:t>2</a:t>
          </a:r>
        </a:p>
      </dgm:t>
    </dgm:pt>
    <dgm:pt modelId="{03C2EE57-84BA-40E1-9389-475DCBE21F6E}" type="parTrans" cxnId="{A7763B04-C9F0-468F-82D5-24A2F4A8E719}">
      <dgm:prSet/>
      <dgm:spPr/>
      <dgm:t>
        <a:bodyPr/>
        <a:lstStyle/>
        <a:p>
          <a:endParaRPr lang="en-US"/>
        </a:p>
      </dgm:t>
    </dgm:pt>
    <dgm:pt modelId="{EB5BEC05-2F80-4AFC-A59E-B17F972910CD}" type="sibTrans" cxnId="{A7763B04-C9F0-468F-82D5-24A2F4A8E719}">
      <dgm:prSet/>
      <dgm:spPr/>
      <dgm:t>
        <a:bodyPr/>
        <a:lstStyle/>
        <a:p>
          <a:endParaRPr lang="en-US"/>
        </a:p>
      </dgm:t>
    </dgm:pt>
    <dgm:pt modelId="{98349343-F272-47C7-9ED7-456149720114}" type="pres">
      <dgm:prSet presAssocID="{B8B0CE1D-4161-450B-AB00-3908BF0F16F3}" presName="Name0" presStyleCnt="0">
        <dgm:presLayoutVars>
          <dgm:dir/>
          <dgm:animLvl val="lvl"/>
          <dgm:resizeHandles val="exact"/>
        </dgm:presLayoutVars>
      </dgm:prSet>
      <dgm:spPr/>
    </dgm:pt>
    <dgm:pt modelId="{1FFADEFB-9F06-40FD-AD85-B6EE7C39447F}" type="pres">
      <dgm:prSet presAssocID="{4292828B-59CB-4E2E-B305-5CFBA3DFD92A}" presName="linNode" presStyleCnt="0"/>
      <dgm:spPr/>
    </dgm:pt>
    <dgm:pt modelId="{FD5D7974-7B14-4622-8831-D81A6DE68625}" type="pres">
      <dgm:prSet presAssocID="{4292828B-59CB-4E2E-B305-5CFBA3DFD92A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5D643C77-665F-4D37-96DC-9C4E57CA08D8}" type="pres">
      <dgm:prSet presAssocID="{4292828B-59CB-4E2E-B305-5CFBA3DFD92A}" presName="descendantText" presStyleLbl="alignAccFollowNode1" presStyleIdx="0" presStyleCnt="7" custScaleY="111774">
        <dgm:presLayoutVars>
          <dgm:bulletEnabled val="1"/>
        </dgm:presLayoutVars>
      </dgm:prSet>
      <dgm:spPr/>
    </dgm:pt>
    <dgm:pt modelId="{3284172C-38EA-461B-823A-9C18B33A3339}" type="pres">
      <dgm:prSet presAssocID="{BAC757DB-4E24-4522-B1B5-66A68AF12AAF}" presName="sp" presStyleCnt="0"/>
      <dgm:spPr/>
    </dgm:pt>
    <dgm:pt modelId="{8D079D0B-B001-4796-997A-83CBD8201EC5}" type="pres">
      <dgm:prSet presAssocID="{B904782A-97B1-4F1B-A41E-A0460CFE58A2}" presName="linNode" presStyleCnt="0"/>
      <dgm:spPr/>
    </dgm:pt>
    <dgm:pt modelId="{0C714716-DF86-4DCC-8BBB-94E9D63BAE67}" type="pres">
      <dgm:prSet presAssocID="{B904782A-97B1-4F1B-A41E-A0460CFE58A2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722141BB-855D-49C6-B2D9-B77E97707623}" type="pres">
      <dgm:prSet presAssocID="{B904782A-97B1-4F1B-A41E-A0460CFE58A2}" presName="descendantText" presStyleLbl="alignAccFollowNode1" presStyleIdx="1" presStyleCnt="7">
        <dgm:presLayoutVars>
          <dgm:bulletEnabled val="1"/>
        </dgm:presLayoutVars>
      </dgm:prSet>
      <dgm:spPr/>
    </dgm:pt>
    <dgm:pt modelId="{4ABA9BBA-4F55-42A5-A40E-76B699024CD9}" type="pres">
      <dgm:prSet presAssocID="{3E62E658-43F7-41ED-99C8-C7226BF8F17C}" presName="sp" presStyleCnt="0"/>
      <dgm:spPr/>
    </dgm:pt>
    <dgm:pt modelId="{8167DB04-1B35-4036-ACFF-9A77B1D8B65F}" type="pres">
      <dgm:prSet presAssocID="{E6D52518-AD7D-4348-8600-4C406A39127C}" presName="linNode" presStyleCnt="0"/>
      <dgm:spPr/>
    </dgm:pt>
    <dgm:pt modelId="{121914BF-C6A3-49D4-B150-7D4004FC4352}" type="pres">
      <dgm:prSet presAssocID="{E6D52518-AD7D-4348-8600-4C406A39127C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F48F5706-6909-4F82-98C5-94D3FFA2538A}" type="pres">
      <dgm:prSet presAssocID="{E6D52518-AD7D-4348-8600-4C406A39127C}" presName="descendantText" presStyleLbl="alignAccFollowNode1" presStyleIdx="2" presStyleCnt="7" custLinFactNeighborX="0" custLinFactNeighborY="0">
        <dgm:presLayoutVars>
          <dgm:bulletEnabled val="1"/>
        </dgm:presLayoutVars>
      </dgm:prSet>
      <dgm:spPr/>
    </dgm:pt>
    <dgm:pt modelId="{1F93D228-A962-4D63-B230-E7ECFF22A5E6}" type="pres">
      <dgm:prSet presAssocID="{18F9313A-AE89-4315-87D1-3320AAADF0EF}" presName="sp" presStyleCnt="0"/>
      <dgm:spPr/>
    </dgm:pt>
    <dgm:pt modelId="{03AB29B2-4965-4003-9558-D1406A5621D7}" type="pres">
      <dgm:prSet presAssocID="{8C8EAD79-C4AD-4C5A-B615-1D4DCA2F9006}" presName="linNode" presStyleCnt="0"/>
      <dgm:spPr/>
    </dgm:pt>
    <dgm:pt modelId="{047FB3D9-643E-4790-8DE0-0302B3837DD2}" type="pres">
      <dgm:prSet presAssocID="{8C8EAD79-C4AD-4C5A-B615-1D4DCA2F900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86E0F42D-1A75-482C-920F-E4622E4EDD27}" type="pres">
      <dgm:prSet presAssocID="{8C8EAD79-C4AD-4C5A-B615-1D4DCA2F9006}" presName="descendantText" presStyleLbl="alignAccFollowNode1" presStyleIdx="3" presStyleCnt="7" custLinFactNeighborY="0">
        <dgm:presLayoutVars>
          <dgm:bulletEnabled val="1"/>
        </dgm:presLayoutVars>
      </dgm:prSet>
      <dgm:spPr/>
    </dgm:pt>
    <dgm:pt modelId="{555AC010-8671-4124-8F10-213E1FB1730D}" type="pres">
      <dgm:prSet presAssocID="{D32738F7-C29D-496D-8C67-CF2E9C41313A}" presName="sp" presStyleCnt="0"/>
      <dgm:spPr/>
    </dgm:pt>
    <dgm:pt modelId="{31B2303D-57B7-4E3A-B2C0-43304861BCB1}" type="pres">
      <dgm:prSet presAssocID="{E8F80B76-D3E7-415F-A208-F9E08CF3EB76}" presName="linNode" presStyleCnt="0"/>
      <dgm:spPr/>
    </dgm:pt>
    <dgm:pt modelId="{AA7B38F9-728B-49A9-A283-F6395B8417C9}" type="pres">
      <dgm:prSet presAssocID="{E8F80B76-D3E7-415F-A208-F9E08CF3EB76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F1938FA2-3DC8-4F59-8D32-F225F11C6C1E}" type="pres">
      <dgm:prSet presAssocID="{E8F80B76-D3E7-415F-A208-F9E08CF3EB76}" presName="descendantText" presStyleLbl="alignAccFollowNode1" presStyleIdx="4" presStyleCnt="7">
        <dgm:presLayoutVars>
          <dgm:bulletEnabled val="1"/>
        </dgm:presLayoutVars>
      </dgm:prSet>
      <dgm:spPr/>
    </dgm:pt>
    <dgm:pt modelId="{F4881664-D69A-4E3E-8065-4E50C1E0F94F}" type="pres">
      <dgm:prSet presAssocID="{51C57AB0-5754-46EE-8A23-D0BFE1386343}" presName="sp" presStyleCnt="0"/>
      <dgm:spPr/>
    </dgm:pt>
    <dgm:pt modelId="{77013AB5-2E0D-4CB0-91EE-A7D04D563A9D}" type="pres">
      <dgm:prSet presAssocID="{E62B88BF-87FD-4827-B5FF-DE182ABECCDE}" presName="linNode" presStyleCnt="0"/>
      <dgm:spPr/>
    </dgm:pt>
    <dgm:pt modelId="{C42E9EB4-17D3-4E7B-A10B-A7F1B71B888D}" type="pres">
      <dgm:prSet presAssocID="{E62B88BF-87FD-4827-B5FF-DE182ABECCDE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F335D5FF-1EC7-4599-8AC2-CB3FC051A698}" type="pres">
      <dgm:prSet presAssocID="{E62B88BF-87FD-4827-B5FF-DE182ABECCDE}" presName="descendantText" presStyleLbl="alignAccFollowNode1" presStyleIdx="5" presStyleCnt="7" custLinFactNeighborY="0">
        <dgm:presLayoutVars>
          <dgm:bulletEnabled val="1"/>
        </dgm:presLayoutVars>
      </dgm:prSet>
      <dgm:spPr/>
    </dgm:pt>
    <dgm:pt modelId="{8AC81E56-3519-4574-9668-DED2685DA2CF}" type="pres">
      <dgm:prSet presAssocID="{D32D1693-A00A-4E3F-929E-8FC55ABCCF5C}" presName="sp" presStyleCnt="0"/>
      <dgm:spPr/>
    </dgm:pt>
    <dgm:pt modelId="{7B365A8E-B76B-4E52-B102-AE64B0F0EE76}" type="pres">
      <dgm:prSet presAssocID="{FCBAFB9E-5C99-48E2-B28C-3E47FD7471A7}" presName="linNode" presStyleCnt="0"/>
      <dgm:spPr/>
    </dgm:pt>
    <dgm:pt modelId="{C162A573-97FF-4B0C-8B13-F8F6D0D0EB52}" type="pres">
      <dgm:prSet presAssocID="{FCBAFB9E-5C99-48E2-B28C-3E47FD7471A7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18BD46AA-D5FC-49BE-B980-BE015FBBC7C3}" type="pres">
      <dgm:prSet presAssocID="{FCBAFB9E-5C99-48E2-B28C-3E47FD7471A7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A7763B04-C9F0-468F-82D5-24A2F4A8E719}" srcId="{8C8EAD79-C4AD-4C5A-B615-1D4DCA2F9006}" destId="{7C133A97-5BB7-4FC0-914B-20F293685033}" srcOrd="0" destOrd="0" parTransId="{03C2EE57-84BA-40E1-9389-475DCBE21F6E}" sibTransId="{EB5BEC05-2F80-4AFC-A59E-B17F972910CD}"/>
    <dgm:cxn modelId="{39F20409-06FC-4C87-AF1B-84548F72DFCE}" srcId="{B8B0CE1D-4161-450B-AB00-3908BF0F16F3}" destId="{E6D52518-AD7D-4348-8600-4C406A39127C}" srcOrd="2" destOrd="0" parTransId="{A959B490-4EAE-4D44-AAB3-B547CC9FBD37}" sibTransId="{18F9313A-AE89-4315-87D1-3320AAADF0EF}"/>
    <dgm:cxn modelId="{1D9E4F0A-9502-4AAF-9879-A1727AE2D952}" type="presOf" srcId="{7C133A97-5BB7-4FC0-914B-20F293685033}" destId="{86E0F42D-1A75-482C-920F-E4622E4EDD27}" srcOrd="0" destOrd="0" presId="urn:microsoft.com/office/officeart/2005/8/layout/vList5"/>
    <dgm:cxn modelId="{05F19513-33BD-4353-9951-91B062DF165E}" srcId="{E6D52518-AD7D-4348-8600-4C406A39127C}" destId="{D8FBB3DF-2F3D-4F2E-9299-740A83A04752}" srcOrd="0" destOrd="0" parTransId="{93955961-10A9-43F8-A6E2-2BFDB55270EB}" sibTransId="{FF869DA8-75AE-4529-B79A-2E2BAC82D3FE}"/>
    <dgm:cxn modelId="{DC3DB91E-46A5-4E6C-95E3-622BF24FB335}" type="presOf" srcId="{E31EAFD8-42B5-4B40-8FA1-57B1EB45406F}" destId="{F1938FA2-3DC8-4F59-8D32-F225F11C6C1E}" srcOrd="0" destOrd="0" presId="urn:microsoft.com/office/officeart/2005/8/layout/vList5"/>
    <dgm:cxn modelId="{E9921D21-96C8-4CC7-94BE-5AC8F5CD87B6}" srcId="{4292828B-59CB-4E2E-B305-5CFBA3DFD92A}" destId="{40A3B494-2123-4A96-9FDE-A512F4168AC4}" srcOrd="0" destOrd="0" parTransId="{42484548-E594-4F87-93CB-09B4B0393C69}" sibTransId="{4CD947F3-2E19-45DB-8D72-C16864739632}"/>
    <dgm:cxn modelId="{A621F323-5556-43C4-B41C-54A0163FA188}" srcId="{E8F80B76-D3E7-415F-A208-F9E08CF3EB76}" destId="{E31EAFD8-42B5-4B40-8FA1-57B1EB45406F}" srcOrd="0" destOrd="0" parTransId="{36A8EACD-E7D0-4F50-934B-7B9BDD755B1A}" sibTransId="{011BA250-395A-4880-88AC-7AA13EA26C82}"/>
    <dgm:cxn modelId="{DF693728-9C82-4D01-B431-0831C07D5215}" type="presOf" srcId="{24A115CF-ADED-4726-94DF-C9F0BA05D084}" destId="{722141BB-855D-49C6-B2D9-B77E97707623}" srcOrd="0" destOrd="0" presId="urn:microsoft.com/office/officeart/2005/8/layout/vList5"/>
    <dgm:cxn modelId="{28FADD3D-3497-400B-B01E-5073C43B4F20}" type="presOf" srcId="{D8FBB3DF-2F3D-4F2E-9299-740A83A04752}" destId="{F48F5706-6909-4F82-98C5-94D3FFA2538A}" srcOrd="0" destOrd="0" presId="urn:microsoft.com/office/officeart/2005/8/layout/vList5"/>
    <dgm:cxn modelId="{F41E2E5B-5548-4251-AC82-05B7D9E6EC7C}" srcId="{B8B0CE1D-4161-450B-AB00-3908BF0F16F3}" destId="{8C8EAD79-C4AD-4C5A-B615-1D4DCA2F9006}" srcOrd="3" destOrd="0" parTransId="{AE783B51-5164-4A5B-8E54-6CDF5E1D348D}" sibTransId="{D32738F7-C29D-496D-8C67-CF2E9C41313A}"/>
    <dgm:cxn modelId="{F184BE6D-8A55-4C4B-9181-04C42F06C771}" srcId="{4292828B-59CB-4E2E-B305-5CFBA3DFD92A}" destId="{B5461703-1BDD-4F8E-9526-2200F9A5316C}" srcOrd="1" destOrd="0" parTransId="{A866B9B6-3A1E-4ACD-B59A-6E351F8F71F3}" sibTransId="{F4441B80-3F53-4073-8CDD-C7661B8108E7}"/>
    <dgm:cxn modelId="{702DC250-B3BB-4FDE-910E-A3E2138E7C33}" type="presOf" srcId="{B8B0CE1D-4161-450B-AB00-3908BF0F16F3}" destId="{98349343-F272-47C7-9ED7-456149720114}" srcOrd="0" destOrd="0" presId="urn:microsoft.com/office/officeart/2005/8/layout/vList5"/>
    <dgm:cxn modelId="{05A6F654-CCFD-4787-B24A-0D60BFD15761}" type="presOf" srcId="{BE7B976E-7903-4271-9C61-B1C15785027A}" destId="{F335D5FF-1EC7-4599-8AC2-CB3FC051A698}" srcOrd="0" destOrd="0" presId="urn:microsoft.com/office/officeart/2005/8/layout/vList5"/>
    <dgm:cxn modelId="{D5941D75-26B2-4913-A72F-CC14A246AAC3}" srcId="{B904782A-97B1-4F1B-A41E-A0460CFE58A2}" destId="{24A115CF-ADED-4726-94DF-C9F0BA05D084}" srcOrd="0" destOrd="0" parTransId="{6FF32901-50E5-4402-8F72-07027AB309B1}" sibTransId="{F70E8F6A-6F7C-4E0D-9AE9-318601E0448B}"/>
    <dgm:cxn modelId="{364CAE85-0246-4E9D-9E7A-76F86BD4388D}" type="presOf" srcId="{E8F80B76-D3E7-415F-A208-F9E08CF3EB76}" destId="{AA7B38F9-728B-49A9-A283-F6395B8417C9}" srcOrd="0" destOrd="0" presId="urn:microsoft.com/office/officeart/2005/8/layout/vList5"/>
    <dgm:cxn modelId="{D9140A8B-3DC8-477F-A50D-51A148353FED}" srcId="{E62B88BF-87FD-4827-B5FF-DE182ABECCDE}" destId="{BE7B976E-7903-4271-9C61-B1C15785027A}" srcOrd="0" destOrd="0" parTransId="{BBDD979F-6F0E-41D7-8DC4-089E64D67147}" sibTransId="{70C1734A-1D0E-4437-BD74-74C2D6735C7A}"/>
    <dgm:cxn modelId="{FF984C92-6654-41F2-B388-CFBB55D32A63}" type="presOf" srcId="{4292828B-59CB-4E2E-B305-5CFBA3DFD92A}" destId="{FD5D7974-7B14-4622-8831-D81A6DE68625}" srcOrd="0" destOrd="0" presId="urn:microsoft.com/office/officeart/2005/8/layout/vList5"/>
    <dgm:cxn modelId="{94582896-B70A-43C6-84C5-0B46FC0EFE26}" type="presOf" srcId="{E6D52518-AD7D-4348-8600-4C406A39127C}" destId="{121914BF-C6A3-49D4-B150-7D4004FC4352}" srcOrd="0" destOrd="0" presId="urn:microsoft.com/office/officeart/2005/8/layout/vList5"/>
    <dgm:cxn modelId="{A8E751A2-117C-41EE-8CC1-31B111A336F3}" srcId="{FCBAFB9E-5C99-48E2-B28C-3E47FD7471A7}" destId="{FC694698-FEA2-446C-94DC-46CB682D7A7F}" srcOrd="0" destOrd="0" parTransId="{0B19210B-FCB7-410B-8D02-740BE9433679}" sibTransId="{6C68ECAA-BBC4-4F7A-97FF-06A81C3B7902}"/>
    <dgm:cxn modelId="{2B7BCBB0-D699-44EC-B06A-8524448BFBB2}" type="presOf" srcId="{8C8EAD79-C4AD-4C5A-B615-1D4DCA2F9006}" destId="{047FB3D9-643E-4790-8DE0-0302B3837DD2}" srcOrd="0" destOrd="0" presId="urn:microsoft.com/office/officeart/2005/8/layout/vList5"/>
    <dgm:cxn modelId="{4BF196B9-376A-4E5F-876F-70914E0FFA0E}" type="presOf" srcId="{FC694698-FEA2-446C-94DC-46CB682D7A7F}" destId="{18BD46AA-D5FC-49BE-B980-BE015FBBC7C3}" srcOrd="0" destOrd="0" presId="urn:microsoft.com/office/officeart/2005/8/layout/vList5"/>
    <dgm:cxn modelId="{D6242ABC-FFFB-466D-BBDF-69C3E10A660E}" srcId="{B8B0CE1D-4161-450B-AB00-3908BF0F16F3}" destId="{B904782A-97B1-4F1B-A41E-A0460CFE58A2}" srcOrd="1" destOrd="0" parTransId="{1475BC10-91B1-4685-9603-9158D914D964}" sibTransId="{3E62E658-43F7-41ED-99C8-C7226BF8F17C}"/>
    <dgm:cxn modelId="{4DB982C1-FF79-4E61-82B3-DEA0837353AD}" type="presOf" srcId="{E62B88BF-87FD-4827-B5FF-DE182ABECCDE}" destId="{C42E9EB4-17D3-4E7B-A10B-A7F1B71B888D}" srcOrd="0" destOrd="0" presId="urn:microsoft.com/office/officeart/2005/8/layout/vList5"/>
    <dgm:cxn modelId="{8F76A5C2-3934-43EF-8A28-46EB6815B62D}" type="presOf" srcId="{40A3B494-2123-4A96-9FDE-A512F4168AC4}" destId="{5D643C77-665F-4D37-96DC-9C4E57CA08D8}" srcOrd="0" destOrd="0" presId="urn:microsoft.com/office/officeart/2005/8/layout/vList5"/>
    <dgm:cxn modelId="{8534D5C4-24FD-44E8-9D82-960847A442D7}" srcId="{B8B0CE1D-4161-450B-AB00-3908BF0F16F3}" destId="{E8F80B76-D3E7-415F-A208-F9E08CF3EB76}" srcOrd="4" destOrd="0" parTransId="{F092CA71-42A8-4919-A706-CF26CB27AA71}" sibTransId="{51C57AB0-5754-46EE-8A23-D0BFE1386343}"/>
    <dgm:cxn modelId="{7ECEE4CB-4CD1-4517-8258-0DA198A58CFE}" type="presOf" srcId="{B904782A-97B1-4F1B-A41E-A0460CFE58A2}" destId="{0C714716-DF86-4DCC-8BBB-94E9D63BAE67}" srcOrd="0" destOrd="0" presId="urn:microsoft.com/office/officeart/2005/8/layout/vList5"/>
    <dgm:cxn modelId="{2B1E08D3-C6AE-47BF-8379-1BB4CCC5B940}" srcId="{B8B0CE1D-4161-450B-AB00-3908BF0F16F3}" destId="{FCBAFB9E-5C99-48E2-B28C-3E47FD7471A7}" srcOrd="6" destOrd="0" parTransId="{D4D37915-9038-45E9-B78E-BCD755B02FB4}" sibTransId="{AFA5BF7F-28F4-4515-8BC7-08D6435CA63A}"/>
    <dgm:cxn modelId="{37CE91DF-6846-4F0C-A926-5F86D96C4A14}" type="presOf" srcId="{FCBAFB9E-5C99-48E2-B28C-3E47FD7471A7}" destId="{C162A573-97FF-4B0C-8B13-F8F6D0D0EB52}" srcOrd="0" destOrd="0" presId="urn:microsoft.com/office/officeart/2005/8/layout/vList5"/>
    <dgm:cxn modelId="{CBC40BEE-4C60-43EE-A1CC-194DE37B02BA}" srcId="{B8B0CE1D-4161-450B-AB00-3908BF0F16F3}" destId="{4292828B-59CB-4E2E-B305-5CFBA3DFD92A}" srcOrd="0" destOrd="0" parTransId="{7CA1ABFE-13BC-4375-86A7-6C0AF8D75626}" sibTransId="{BAC757DB-4E24-4522-B1B5-66A68AF12AAF}"/>
    <dgm:cxn modelId="{9EDD67EF-E0BB-46F6-B949-79BB659B2D7F}" type="presOf" srcId="{B5461703-1BDD-4F8E-9526-2200F9A5316C}" destId="{5D643C77-665F-4D37-96DC-9C4E57CA08D8}" srcOrd="0" destOrd="1" presId="urn:microsoft.com/office/officeart/2005/8/layout/vList5"/>
    <dgm:cxn modelId="{11ECC1F3-1888-4646-B4FE-04729FB102EF}" srcId="{B8B0CE1D-4161-450B-AB00-3908BF0F16F3}" destId="{E62B88BF-87FD-4827-B5FF-DE182ABECCDE}" srcOrd="5" destOrd="0" parTransId="{EFC02A5E-8AA7-41BC-9B49-AF14C2EBFBA5}" sibTransId="{D32D1693-A00A-4E3F-929E-8FC55ABCCF5C}"/>
    <dgm:cxn modelId="{ABD1C4AA-9E25-4361-89B5-6A15F17BAA03}" type="presParOf" srcId="{98349343-F272-47C7-9ED7-456149720114}" destId="{1FFADEFB-9F06-40FD-AD85-B6EE7C39447F}" srcOrd="0" destOrd="0" presId="urn:microsoft.com/office/officeart/2005/8/layout/vList5"/>
    <dgm:cxn modelId="{71216322-2BAE-47AC-85C7-8539C96F23A9}" type="presParOf" srcId="{1FFADEFB-9F06-40FD-AD85-B6EE7C39447F}" destId="{FD5D7974-7B14-4622-8831-D81A6DE68625}" srcOrd="0" destOrd="0" presId="urn:microsoft.com/office/officeart/2005/8/layout/vList5"/>
    <dgm:cxn modelId="{FC90E9FC-0C13-409D-BFF8-CAA3C1E39F2F}" type="presParOf" srcId="{1FFADEFB-9F06-40FD-AD85-B6EE7C39447F}" destId="{5D643C77-665F-4D37-96DC-9C4E57CA08D8}" srcOrd="1" destOrd="0" presId="urn:microsoft.com/office/officeart/2005/8/layout/vList5"/>
    <dgm:cxn modelId="{0F1DD7B8-A701-4727-928C-D6E31293BC14}" type="presParOf" srcId="{98349343-F272-47C7-9ED7-456149720114}" destId="{3284172C-38EA-461B-823A-9C18B33A3339}" srcOrd="1" destOrd="0" presId="urn:microsoft.com/office/officeart/2005/8/layout/vList5"/>
    <dgm:cxn modelId="{92289049-DF8A-42A3-BF68-034D95FEF7D8}" type="presParOf" srcId="{98349343-F272-47C7-9ED7-456149720114}" destId="{8D079D0B-B001-4796-997A-83CBD8201EC5}" srcOrd="2" destOrd="0" presId="urn:microsoft.com/office/officeart/2005/8/layout/vList5"/>
    <dgm:cxn modelId="{06985ED3-092D-4483-8170-6F5D20966ABF}" type="presParOf" srcId="{8D079D0B-B001-4796-997A-83CBD8201EC5}" destId="{0C714716-DF86-4DCC-8BBB-94E9D63BAE67}" srcOrd="0" destOrd="0" presId="urn:microsoft.com/office/officeart/2005/8/layout/vList5"/>
    <dgm:cxn modelId="{2672DC2B-DC1E-457C-9356-65DE5D7218FD}" type="presParOf" srcId="{8D079D0B-B001-4796-997A-83CBD8201EC5}" destId="{722141BB-855D-49C6-B2D9-B77E97707623}" srcOrd="1" destOrd="0" presId="urn:microsoft.com/office/officeart/2005/8/layout/vList5"/>
    <dgm:cxn modelId="{C0E4E60F-CA16-4D9C-9DF2-04E80EBBF0B5}" type="presParOf" srcId="{98349343-F272-47C7-9ED7-456149720114}" destId="{4ABA9BBA-4F55-42A5-A40E-76B699024CD9}" srcOrd="3" destOrd="0" presId="urn:microsoft.com/office/officeart/2005/8/layout/vList5"/>
    <dgm:cxn modelId="{04A56BFA-5534-4B30-8C43-82EF00161470}" type="presParOf" srcId="{98349343-F272-47C7-9ED7-456149720114}" destId="{8167DB04-1B35-4036-ACFF-9A77B1D8B65F}" srcOrd="4" destOrd="0" presId="urn:microsoft.com/office/officeart/2005/8/layout/vList5"/>
    <dgm:cxn modelId="{8A61B63B-1FD1-4AEC-B274-AF8566081451}" type="presParOf" srcId="{8167DB04-1B35-4036-ACFF-9A77B1D8B65F}" destId="{121914BF-C6A3-49D4-B150-7D4004FC4352}" srcOrd="0" destOrd="0" presId="urn:microsoft.com/office/officeart/2005/8/layout/vList5"/>
    <dgm:cxn modelId="{9D4340FA-0CAC-4133-B5E1-7EFE7CB7C6BA}" type="presParOf" srcId="{8167DB04-1B35-4036-ACFF-9A77B1D8B65F}" destId="{F48F5706-6909-4F82-98C5-94D3FFA2538A}" srcOrd="1" destOrd="0" presId="urn:microsoft.com/office/officeart/2005/8/layout/vList5"/>
    <dgm:cxn modelId="{CB913382-08D8-4D09-9176-31F093A15EC4}" type="presParOf" srcId="{98349343-F272-47C7-9ED7-456149720114}" destId="{1F93D228-A962-4D63-B230-E7ECFF22A5E6}" srcOrd="5" destOrd="0" presId="urn:microsoft.com/office/officeart/2005/8/layout/vList5"/>
    <dgm:cxn modelId="{97C59500-D009-463A-A4D9-73BA2142AAC0}" type="presParOf" srcId="{98349343-F272-47C7-9ED7-456149720114}" destId="{03AB29B2-4965-4003-9558-D1406A5621D7}" srcOrd="6" destOrd="0" presId="urn:microsoft.com/office/officeart/2005/8/layout/vList5"/>
    <dgm:cxn modelId="{22184FC2-8877-4D42-B535-B5E22CECCEAE}" type="presParOf" srcId="{03AB29B2-4965-4003-9558-D1406A5621D7}" destId="{047FB3D9-643E-4790-8DE0-0302B3837DD2}" srcOrd="0" destOrd="0" presId="urn:microsoft.com/office/officeart/2005/8/layout/vList5"/>
    <dgm:cxn modelId="{3D03F879-9BED-40BB-861C-0DB506CA8030}" type="presParOf" srcId="{03AB29B2-4965-4003-9558-D1406A5621D7}" destId="{86E0F42D-1A75-482C-920F-E4622E4EDD27}" srcOrd="1" destOrd="0" presId="urn:microsoft.com/office/officeart/2005/8/layout/vList5"/>
    <dgm:cxn modelId="{9A63F6F5-239A-497A-BB96-56C7612C2864}" type="presParOf" srcId="{98349343-F272-47C7-9ED7-456149720114}" destId="{555AC010-8671-4124-8F10-213E1FB1730D}" srcOrd="7" destOrd="0" presId="urn:microsoft.com/office/officeart/2005/8/layout/vList5"/>
    <dgm:cxn modelId="{BE80A953-DAEF-404B-B74B-131CE9E38EA8}" type="presParOf" srcId="{98349343-F272-47C7-9ED7-456149720114}" destId="{31B2303D-57B7-4E3A-B2C0-43304861BCB1}" srcOrd="8" destOrd="0" presId="urn:microsoft.com/office/officeart/2005/8/layout/vList5"/>
    <dgm:cxn modelId="{0A5C38D3-3388-448E-8F2F-95A7FCA73DAA}" type="presParOf" srcId="{31B2303D-57B7-4E3A-B2C0-43304861BCB1}" destId="{AA7B38F9-728B-49A9-A283-F6395B8417C9}" srcOrd="0" destOrd="0" presId="urn:microsoft.com/office/officeart/2005/8/layout/vList5"/>
    <dgm:cxn modelId="{CDC26680-298A-434F-A1A3-3705DA40E5AD}" type="presParOf" srcId="{31B2303D-57B7-4E3A-B2C0-43304861BCB1}" destId="{F1938FA2-3DC8-4F59-8D32-F225F11C6C1E}" srcOrd="1" destOrd="0" presId="urn:microsoft.com/office/officeart/2005/8/layout/vList5"/>
    <dgm:cxn modelId="{DA0F8B0B-A015-468F-96EC-08649F36AE3C}" type="presParOf" srcId="{98349343-F272-47C7-9ED7-456149720114}" destId="{F4881664-D69A-4E3E-8065-4E50C1E0F94F}" srcOrd="9" destOrd="0" presId="urn:microsoft.com/office/officeart/2005/8/layout/vList5"/>
    <dgm:cxn modelId="{B21D929A-AB00-485E-8FA5-451CD5F05B9E}" type="presParOf" srcId="{98349343-F272-47C7-9ED7-456149720114}" destId="{77013AB5-2E0D-4CB0-91EE-A7D04D563A9D}" srcOrd="10" destOrd="0" presId="urn:microsoft.com/office/officeart/2005/8/layout/vList5"/>
    <dgm:cxn modelId="{DEEA84DC-ADC8-4CF9-8A8B-B30C83F9043A}" type="presParOf" srcId="{77013AB5-2E0D-4CB0-91EE-A7D04D563A9D}" destId="{C42E9EB4-17D3-4E7B-A10B-A7F1B71B888D}" srcOrd="0" destOrd="0" presId="urn:microsoft.com/office/officeart/2005/8/layout/vList5"/>
    <dgm:cxn modelId="{5E469A00-D22C-4078-9B97-9E2673A9EFC7}" type="presParOf" srcId="{77013AB5-2E0D-4CB0-91EE-A7D04D563A9D}" destId="{F335D5FF-1EC7-4599-8AC2-CB3FC051A698}" srcOrd="1" destOrd="0" presId="urn:microsoft.com/office/officeart/2005/8/layout/vList5"/>
    <dgm:cxn modelId="{A46E2D9F-058C-44C6-8AA5-827F9A93438B}" type="presParOf" srcId="{98349343-F272-47C7-9ED7-456149720114}" destId="{8AC81E56-3519-4574-9668-DED2685DA2CF}" srcOrd="11" destOrd="0" presId="urn:microsoft.com/office/officeart/2005/8/layout/vList5"/>
    <dgm:cxn modelId="{B66971E4-3E07-4DEC-9C7A-BAB695F7C3B7}" type="presParOf" srcId="{98349343-F272-47C7-9ED7-456149720114}" destId="{7B365A8E-B76B-4E52-B102-AE64B0F0EE76}" srcOrd="12" destOrd="0" presId="urn:microsoft.com/office/officeart/2005/8/layout/vList5"/>
    <dgm:cxn modelId="{C2E6F5C3-14FB-4938-B233-501F24AD6CC3}" type="presParOf" srcId="{7B365A8E-B76B-4E52-B102-AE64B0F0EE76}" destId="{C162A573-97FF-4B0C-8B13-F8F6D0D0EB52}" srcOrd="0" destOrd="0" presId="urn:microsoft.com/office/officeart/2005/8/layout/vList5"/>
    <dgm:cxn modelId="{0487B71E-2001-40E8-8659-4A790457D2A0}" type="presParOf" srcId="{7B365A8E-B76B-4E52-B102-AE64B0F0EE76}" destId="{18BD46AA-D5FC-49BE-B980-BE015FBBC7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976A3-5A4B-4C61-A361-D66533FA41AD}">
      <dsp:nvSpPr>
        <dsp:cNvPr id="0" name=""/>
        <dsp:cNvSpPr/>
      </dsp:nvSpPr>
      <dsp:spPr>
        <a:xfrm>
          <a:off x="1113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A(I)</a:t>
          </a:r>
          <a:endParaRPr lang="en-PK" sz="1200" kern="1200" dirty="0"/>
        </a:p>
      </dsp:txBody>
      <dsp:txXfrm>
        <a:off x="111933" y="2622470"/>
        <a:ext cx="535083" cy="535083"/>
      </dsp:txXfrm>
    </dsp:sp>
    <dsp:sp modelId="{335D933D-AD10-44E5-BBA4-892676F0E99B}">
      <dsp:nvSpPr>
        <dsp:cNvPr id="0" name=""/>
        <dsp:cNvSpPr/>
      </dsp:nvSpPr>
      <dsp:spPr>
        <a:xfrm>
          <a:off x="819282" y="2670562"/>
          <a:ext cx="438899" cy="43889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700" kern="1200"/>
        </a:p>
      </dsp:txBody>
      <dsp:txXfrm>
        <a:off x="877458" y="2838397"/>
        <a:ext cx="322547" cy="103229"/>
      </dsp:txXfrm>
    </dsp:sp>
    <dsp:sp modelId="{6DF7045F-EF2F-407F-B2EE-9CD890F5D5AB}">
      <dsp:nvSpPr>
        <dsp:cNvPr id="0" name=""/>
        <dsp:cNvSpPr/>
      </dsp:nvSpPr>
      <dsp:spPr>
        <a:xfrm>
          <a:off x="1319627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A(II)</a:t>
          </a:r>
          <a:endParaRPr lang="en-PK" sz="1200" kern="1200" dirty="0"/>
        </a:p>
      </dsp:txBody>
      <dsp:txXfrm>
        <a:off x="1430447" y="2622470"/>
        <a:ext cx="535083" cy="535083"/>
      </dsp:txXfrm>
    </dsp:sp>
    <dsp:sp modelId="{C23ECE80-9167-4B8E-B82A-2CB6F3B0DCF1}">
      <dsp:nvSpPr>
        <dsp:cNvPr id="0" name=""/>
        <dsp:cNvSpPr/>
      </dsp:nvSpPr>
      <dsp:spPr>
        <a:xfrm>
          <a:off x="2137796" y="2670562"/>
          <a:ext cx="438899" cy="43889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700" kern="1200"/>
        </a:p>
      </dsp:txBody>
      <dsp:txXfrm>
        <a:off x="2195972" y="2838397"/>
        <a:ext cx="322547" cy="103229"/>
      </dsp:txXfrm>
    </dsp:sp>
    <dsp:sp modelId="{7A921844-ACCE-49DA-991D-5D0C62670FDE}">
      <dsp:nvSpPr>
        <dsp:cNvPr id="0" name=""/>
        <dsp:cNvSpPr/>
      </dsp:nvSpPr>
      <dsp:spPr>
        <a:xfrm>
          <a:off x="2638141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A(IV)</a:t>
          </a:r>
          <a:endParaRPr lang="en-PK" sz="1200" kern="1200" dirty="0"/>
        </a:p>
      </dsp:txBody>
      <dsp:txXfrm>
        <a:off x="2748961" y="2622470"/>
        <a:ext cx="535083" cy="535083"/>
      </dsp:txXfrm>
    </dsp:sp>
    <dsp:sp modelId="{AED1BBBB-E6B2-4A79-9A5B-0267D7792964}">
      <dsp:nvSpPr>
        <dsp:cNvPr id="0" name=""/>
        <dsp:cNvSpPr/>
      </dsp:nvSpPr>
      <dsp:spPr>
        <a:xfrm>
          <a:off x="3456310" y="2670562"/>
          <a:ext cx="438899" cy="43889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700" kern="1200"/>
        </a:p>
      </dsp:txBody>
      <dsp:txXfrm>
        <a:off x="3514486" y="2838397"/>
        <a:ext cx="322547" cy="103229"/>
      </dsp:txXfrm>
    </dsp:sp>
    <dsp:sp modelId="{331A2A63-C0AD-43DF-9FAF-50410F98D572}">
      <dsp:nvSpPr>
        <dsp:cNvPr id="0" name=""/>
        <dsp:cNvSpPr/>
      </dsp:nvSpPr>
      <dsp:spPr>
        <a:xfrm>
          <a:off x="3956655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A(V) B(II)</a:t>
          </a:r>
          <a:endParaRPr lang="en-PK" sz="1200" kern="1200" dirty="0"/>
        </a:p>
      </dsp:txBody>
      <dsp:txXfrm>
        <a:off x="4067475" y="2622470"/>
        <a:ext cx="535083" cy="535083"/>
      </dsp:txXfrm>
    </dsp:sp>
    <dsp:sp modelId="{A10227ED-DE1F-4039-98F1-0404F4CD4C6C}">
      <dsp:nvSpPr>
        <dsp:cNvPr id="0" name=""/>
        <dsp:cNvSpPr/>
      </dsp:nvSpPr>
      <dsp:spPr>
        <a:xfrm>
          <a:off x="4774824" y="2670562"/>
          <a:ext cx="438899" cy="43889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700" kern="1200"/>
        </a:p>
      </dsp:txBody>
      <dsp:txXfrm>
        <a:off x="4833000" y="2838397"/>
        <a:ext cx="322547" cy="103229"/>
      </dsp:txXfrm>
    </dsp:sp>
    <dsp:sp modelId="{E8AB7ED6-2C99-41B7-82EF-303D4D8694CC}">
      <dsp:nvSpPr>
        <dsp:cNvPr id="0" name=""/>
        <dsp:cNvSpPr/>
      </dsp:nvSpPr>
      <dsp:spPr>
        <a:xfrm>
          <a:off x="5275170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A(VI) B(I)</a:t>
          </a:r>
          <a:endParaRPr lang="en-PK" sz="1200" kern="1200" dirty="0"/>
        </a:p>
      </dsp:txBody>
      <dsp:txXfrm>
        <a:off x="5385990" y="2622470"/>
        <a:ext cx="535083" cy="535083"/>
      </dsp:txXfrm>
    </dsp:sp>
    <dsp:sp modelId="{919BF88B-EAC0-47CE-8D73-4839357D6486}">
      <dsp:nvSpPr>
        <dsp:cNvPr id="0" name=""/>
        <dsp:cNvSpPr/>
      </dsp:nvSpPr>
      <dsp:spPr>
        <a:xfrm>
          <a:off x="6093339" y="2670562"/>
          <a:ext cx="438899" cy="43889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700" kern="1200"/>
        </a:p>
      </dsp:txBody>
      <dsp:txXfrm>
        <a:off x="6151515" y="2838397"/>
        <a:ext cx="322547" cy="103229"/>
      </dsp:txXfrm>
    </dsp:sp>
    <dsp:sp modelId="{FF272E4E-E6AD-409F-B886-4793D4B5591C}">
      <dsp:nvSpPr>
        <dsp:cNvPr id="0" name=""/>
        <dsp:cNvSpPr/>
      </dsp:nvSpPr>
      <dsp:spPr>
        <a:xfrm>
          <a:off x="6593684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A(VIII)</a:t>
          </a:r>
          <a:endParaRPr lang="en-PK" sz="1200" kern="1200" dirty="0"/>
        </a:p>
      </dsp:txBody>
      <dsp:txXfrm>
        <a:off x="6704504" y="2622470"/>
        <a:ext cx="535083" cy="535083"/>
      </dsp:txXfrm>
    </dsp:sp>
    <dsp:sp modelId="{BE7B2901-1AEF-4139-931F-AB34582AB450}">
      <dsp:nvSpPr>
        <dsp:cNvPr id="0" name=""/>
        <dsp:cNvSpPr/>
      </dsp:nvSpPr>
      <dsp:spPr>
        <a:xfrm>
          <a:off x="7411853" y="2670562"/>
          <a:ext cx="438899" cy="438899"/>
        </a:xfrm>
        <a:prstGeom prst="mathEqual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1800" kern="1200"/>
        </a:p>
      </dsp:txBody>
      <dsp:txXfrm>
        <a:off x="7470029" y="2760975"/>
        <a:ext cx="322547" cy="258073"/>
      </dsp:txXfrm>
    </dsp:sp>
    <dsp:sp modelId="{7D35B2DE-FD21-4386-B3E8-656277EEF16A}">
      <dsp:nvSpPr>
        <dsp:cNvPr id="0" name=""/>
        <dsp:cNvSpPr/>
      </dsp:nvSpPr>
      <dsp:spPr>
        <a:xfrm>
          <a:off x="7912198" y="2511650"/>
          <a:ext cx="756723" cy="756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Master Script</a:t>
          </a:r>
          <a:endParaRPr lang="en-PK" sz="1200" b="1" kern="1200" dirty="0"/>
        </a:p>
      </dsp:txBody>
      <dsp:txXfrm>
        <a:off x="8023018" y="2622470"/>
        <a:ext cx="535083" cy="535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43C77-665F-4D37-96DC-9C4E57CA08D8}">
      <dsp:nvSpPr>
        <dsp:cNvPr id="0" name=""/>
        <dsp:cNvSpPr/>
      </dsp:nvSpPr>
      <dsp:spPr>
        <a:xfrm rot="5400000">
          <a:off x="5201065" y="-2300999"/>
          <a:ext cx="451557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Environment Temperature = 52°C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Room Temperature = 40°C </a:t>
          </a:r>
        </a:p>
      </dsp:txBody>
      <dsp:txXfrm rot="-5400000">
        <a:off x="2873035" y="49074"/>
        <a:ext cx="5085575" cy="407471"/>
      </dsp:txXfrm>
    </dsp:sp>
    <dsp:sp modelId="{FD5D7974-7B14-4622-8831-D81A6DE68625}">
      <dsp:nvSpPr>
        <dsp:cNvPr id="0" name=""/>
        <dsp:cNvSpPr/>
      </dsp:nvSpPr>
      <dsp:spPr>
        <a:xfrm>
          <a:off x="0" y="315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Conditions</a:t>
          </a:r>
        </a:p>
      </dsp:txBody>
      <dsp:txXfrm>
        <a:off x="24652" y="24967"/>
        <a:ext cx="2823731" cy="455685"/>
      </dsp:txXfrm>
    </dsp:sp>
    <dsp:sp modelId="{722141BB-855D-49C6-B2D9-B77E97707623}">
      <dsp:nvSpPr>
        <dsp:cNvPr id="0" name=""/>
        <dsp:cNvSpPr/>
      </dsp:nvSpPr>
      <dsp:spPr>
        <a:xfrm rot="5400000">
          <a:off x="5224848" y="-1770760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13 x 16 x 10.8 ft</a:t>
          </a:r>
        </a:p>
      </dsp:txBody>
      <dsp:txXfrm rot="-5400000">
        <a:off x="2873035" y="600774"/>
        <a:ext cx="5087897" cy="364549"/>
      </dsp:txXfrm>
    </dsp:sp>
    <dsp:sp modelId="{0C714716-DF86-4DCC-8BBB-94E9D63BAE67}">
      <dsp:nvSpPr>
        <dsp:cNvPr id="0" name=""/>
        <dsp:cNvSpPr/>
      </dsp:nvSpPr>
      <dsp:spPr>
        <a:xfrm>
          <a:off x="0" y="530554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Room</a:t>
          </a:r>
        </a:p>
      </dsp:txBody>
      <dsp:txXfrm>
        <a:off x="24652" y="555206"/>
        <a:ext cx="2823731" cy="455685"/>
      </dsp:txXfrm>
    </dsp:sp>
    <dsp:sp modelId="{F48F5706-6909-4F82-98C5-94D3FFA2538A}">
      <dsp:nvSpPr>
        <dsp:cNvPr id="0" name=""/>
        <dsp:cNvSpPr/>
      </dsp:nvSpPr>
      <dsp:spPr>
        <a:xfrm rot="5400000">
          <a:off x="5224848" y="-1240521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Solar, Lights, Walls, Appliances, Infiltration, Occupants</a:t>
          </a:r>
        </a:p>
      </dsp:txBody>
      <dsp:txXfrm rot="-5400000">
        <a:off x="2873035" y="1131013"/>
        <a:ext cx="5087897" cy="364549"/>
      </dsp:txXfrm>
    </dsp:sp>
    <dsp:sp modelId="{121914BF-C6A3-49D4-B150-7D4004FC4352}">
      <dsp:nvSpPr>
        <dsp:cNvPr id="0" name=""/>
        <dsp:cNvSpPr/>
      </dsp:nvSpPr>
      <dsp:spPr>
        <a:xfrm>
          <a:off x="0" y="1060793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Loads</a:t>
          </a:r>
        </a:p>
      </dsp:txBody>
      <dsp:txXfrm>
        <a:off x="24652" y="1085445"/>
        <a:ext cx="2823731" cy="455685"/>
      </dsp:txXfrm>
    </dsp:sp>
    <dsp:sp modelId="{86E0F42D-1A75-482C-920F-E4622E4EDD27}">
      <dsp:nvSpPr>
        <dsp:cNvPr id="0" name=""/>
        <dsp:cNvSpPr/>
      </dsp:nvSpPr>
      <dsp:spPr>
        <a:xfrm rot="5400000">
          <a:off x="5224848" y="-710282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2</a:t>
          </a:r>
        </a:p>
      </dsp:txBody>
      <dsp:txXfrm rot="-5400000">
        <a:off x="2873035" y="1661252"/>
        <a:ext cx="5087897" cy="364549"/>
      </dsp:txXfrm>
    </dsp:sp>
    <dsp:sp modelId="{047FB3D9-643E-4790-8DE0-0302B3837DD2}">
      <dsp:nvSpPr>
        <dsp:cNvPr id="0" name=""/>
        <dsp:cNvSpPr/>
      </dsp:nvSpPr>
      <dsp:spPr>
        <a:xfrm>
          <a:off x="0" y="1591032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Occupants</a:t>
          </a:r>
          <a:endParaRPr lang="en-US" sz="2400" kern="1200" dirty="0"/>
        </a:p>
      </dsp:txBody>
      <dsp:txXfrm>
        <a:off x="24652" y="1615684"/>
        <a:ext cx="2823731" cy="455685"/>
      </dsp:txXfrm>
    </dsp:sp>
    <dsp:sp modelId="{F1938FA2-3DC8-4F59-8D32-F225F11C6C1E}">
      <dsp:nvSpPr>
        <dsp:cNvPr id="0" name=""/>
        <dsp:cNvSpPr/>
      </dsp:nvSpPr>
      <dsp:spPr>
        <a:xfrm rot="5400000">
          <a:off x="5224848" y="-180043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 </a:t>
          </a:r>
          <a:r>
            <a:rPr lang="en-US" sz="1600" b="1" kern="1200" dirty="0"/>
            <a:t>4 LED , 2 Tube Lights </a:t>
          </a:r>
        </a:p>
      </dsp:txBody>
      <dsp:txXfrm rot="-5400000">
        <a:off x="2873035" y="2191491"/>
        <a:ext cx="5087897" cy="364549"/>
      </dsp:txXfrm>
    </dsp:sp>
    <dsp:sp modelId="{AA7B38F9-728B-49A9-A283-F6395B8417C9}">
      <dsp:nvSpPr>
        <dsp:cNvPr id="0" name=""/>
        <dsp:cNvSpPr/>
      </dsp:nvSpPr>
      <dsp:spPr>
        <a:xfrm>
          <a:off x="0" y="2121271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Lights</a:t>
          </a:r>
          <a:endParaRPr lang="en-US" sz="2400" kern="1200" dirty="0"/>
        </a:p>
      </dsp:txBody>
      <dsp:txXfrm>
        <a:off x="24652" y="2145923"/>
        <a:ext cx="2823731" cy="455685"/>
      </dsp:txXfrm>
    </dsp:sp>
    <dsp:sp modelId="{F335D5FF-1EC7-4599-8AC2-CB3FC051A698}">
      <dsp:nvSpPr>
        <dsp:cNvPr id="0" name=""/>
        <dsp:cNvSpPr/>
      </dsp:nvSpPr>
      <dsp:spPr>
        <a:xfrm rot="5400000">
          <a:off x="5224848" y="350195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1.5 Tons</a:t>
          </a:r>
        </a:p>
      </dsp:txBody>
      <dsp:txXfrm rot="-5400000">
        <a:off x="2873035" y="2721730"/>
        <a:ext cx="5087897" cy="364549"/>
      </dsp:txXfrm>
    </dsp:sp>
    <dsp:sp modelId="{C42E9EB4-17D3-4E7B-A10B-A7F1B71B888D}">
      <dsp:nvSpPr>
        <dsp:cNvPr id="0" name=""/>
        <dsp:cNvSpPr/>
      </dsp:nvSpPr>
      <dsp:spPr>
        <a:xfrm>
          <a:off x="0" y="2651510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</a:t>
          </a:r>
        </a:p>
      </dsp:txBody>
      <dsp:txXfrm>
        <a:off x="24652" y="2676162"/>
        <a:ext cx="2823731" cy="455685"/>
      </dsp:txXfrm>
    </dsp:sp>
    <dsp:sp modelId="{18BD46AA-D5FC-49BE-B980-BE015FBBC7C3}">
      <dsp:nvSpPr>
        <dsp:cNvPr id="0" name=""/>
        <dsp:cNvSpPr/>
      </dsp:nvSpPr>
      <dsp:spPr>
        <a:xfrm rot="5400000">
          <a:off x="5224848" y="880434"/>
          <a:ext cx="403991" cy="510761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/>
            <a:t>Time = 10000s , Time-Step = 1s </a:t>
          </a:r>
        </a:p>
      </dsp:txBody>
      <dsp:txXfrm rot="-5400000">
        <a:off x="2873035" y="3251969"/>
        <a:ext cx="5087897" cy="364549"/>
      </dsp:txXfrm>
    </dsp:sp>
    <dsp:sp modelId="{C162A573-97FF-4B0C-8B13-F8F6D0D0EB52}">
      <dsp:nvSpPr>
        <dsp:cNvPr id="0" name=""/>
        <dsp:cNvSpPr/>
      </dsp:nvSpPr>
      <dsp:spPr>
        <a:xfrm>
          <a:off x="0" y="3181749"/>
          <a:ext cx="2873035" cy="5049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Simulation</a:t>
          </a:r>
        </a:p>
      </dsp:txBody>
      <dsp:txXfrm>
        <a:off x="24652" y="3206401"/>
        <a:ext cx="2823731" cy="455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7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4b8edf1b8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4b8edf1b8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17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0416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7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00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1719c63a32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1719c63a32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948150" y="2482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439501" y="12248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1900" y="4284550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129200" y="-185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598300" y="4501825"/>
            <a:ext cx="3821700" cy="3821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641100" y="-80747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24044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-1931275" y="4327950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2894600" y="2674975"/>
            <a:ext cx="4521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2894600" y="1602700"/>
            <a:ext cx="4341300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838275" y="3905375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1752400" y="36821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-1460375" y="4282800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7235900" y="-26393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-1123325" y="-40640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715100" y="3299450"/>
            <a:ext cx="3833400" cy="869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715100" y="1146675"/>
            <a:ext cx="3833400" cy="18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-2298275" y="-1442125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-1896700" y="4282800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1198050" y="2584825"/>
            <a:ext cx="2692800" cy="869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198050" y="1294950"/>
            <a:ext cx="2879400" cy="111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911250" y="4564075"/>
            <a:ext cx="2075700" cy="1935900"/>
          </a:xfrm>
          <a:prstGeom prst="roundRect">
            <a:avLst>
              <a:gd name="adj" fmla="val 2906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7334450" y="4306575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7862150" y="-1210750"/>
            <a:ext cx="2075700" cy="1935900"/>
          </a:xfrm>
          <a:prstGeom prst="roundRect">
            <a:avLst>
              <a:gd name="adj" fmla="val 2906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4994075" y="2361775"/>
            <a:ext cx="2692800" cy="869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994075" y="1069850"/>
            <a:ext cx="2692800" cy="111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511025" y="4564075"/>
            <a:ext cx="2075700" cy="1935900"/>
          </a:xfrm>
          <a:prstGeom prst="roundRect">
            <a:avLst>
              <a:gd name="adj" fmla="val 2906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-1223025" y="4306575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-36200" y="-1210750"/>
            <a:ext cx="2075700" cy="1935900"/>
          </a:xfrm>
          <a:prstGeom prst="roundRect">
            <a:avLst>
              <a:gd name="adj" fmla="val 2906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7488000" y="-40640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66375" y="31367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4721225" y="31367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3"/>
          </p:nvPr>
        </p:nvSpPr>
        <p:spPr>
          <a:xfrm>
            <a:off x="1237975" y="3660425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4"/>
          </p:nvPr>
        </p:nvSpPr>
        <p:spPr>
          <a:xfrm>
            <a:off x="4892850" y="3660425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-546725" y="442100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7764600" y="4020875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0000" y="210486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720000" y="2645779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 idx="2"/>
          </p:nvPr>
        </p:nvSpPr>
        <p:spPr>
          <a:xfrm>
            <a:off x="3403800" y="210486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3403800" y="2645780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 idx="4"/>
          </p:nvPr>
        </p:nvSpPr>
        <p:spPr>
          <a:xfrm>
            <a:off x="6087600" y="210486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6087600" y="2645780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9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5221275" y="4155325"/>
            <a:ext cx="4565100" cy="1721400"/>
          </a:xfrm>
          <a:prstGeom prst="roundRect">
            <a:avLst>
              <a:gd name="adj" fmla="val 2862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-1712900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-916849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2689938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"/>
          </p:nvPr>
        </p:nvSpPr>
        <p:spPr>
          <a:xfrm>
            <a:off x="720000" y="3230554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3403800" y="2689938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3"/>
          </p:nvPr>
        </p:nvSpPr>
        <p:spPr>
          <a:xfrm>
            <a:off x="3403800" y="3230555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4"/>
          </p:nvPr>
        </p:nvSpPr>
        <p:spPr>
          <a:xfrm>
            <a:off x="6087600" y="2689938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5"/>
          </p:nvPr>
        </p:nvSpPr>
        <p:spPr>
          <a:xfrm>
            <a:off x="6087600" y="3230555"/>
            <a:ext cx="23364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-456350" y="4360500"/>
            <a:ext cx="2640600" cy="1525200"/>
          </a:xfrm>
          <a:prstGeom prst="roundRect">
            <a:avLst>
              <a:gd name="adj" fmla="val 2862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7948776" y="424154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7363100" y="4282400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070662" y="2666150"/>
            <a:ext cx="2013300" cy="3426000"/>
          </a:xfrm>
          <a:prstGeom prst="roundRect">
            <a:avLst>
              <a:gd name="adj" fmla="val 29912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7830175" y="-324950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911825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911825" y="23954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 idx="2"/>
          </p:nvPr>
        </p:nvSpPr>
        <p:spPr>
          <a:xfrm>
            <a:off x="3611100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3"/>
          </p:nvPr>
        </p:nvSpPr>
        <p:spPr>
          <a:xfrm>
            <a:off x="3611100" y="23954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 idx="4"/>
          </p:nvPr>
        </p:nvSpPr>
        <p:spPr>
          <a:xfrm>
            <a:off x="911825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5"/>
          </p:nvPr>
        </p:nvSpPr>
        <p:spPr>
          <a:xfrm>
            <a:off x="911825" y="38288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6"/>
          </p:nvPr>
        </p:nvSpPr>
        <p:spPr>
          <a:xfrm>
            <a:off x="3611100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7"/>
          </p:nvPr>
        </p:nvSpPr>
        <p:spPr>
          <a:xfrm>
            <a:off x="3611100" y="38288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 idx="8"/>
          </p:nvPr>
        </p:nvSpPr>
        <p:spPr>
          <a:xfrm>
            <a:off x="6310375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9"/>
          </p:nvPr>
        </p:nvSpPr>
        <p:spPr>
          <a:xfrm>
            <a:off x="6310375" y="23954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 idx="13"/>
          </p:nvPr>
        </p:nvSpPr>
        <p:spPr>
          <a:xfrm>
            <a:off x="6310375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14"/>
          </p:nvPr>
        </p:nvSpPr>
        <p:spPr>
          <a:xfrm>
            <a:off x="6310375" y="3828800"/>
            <a:ext cx="192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97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-1692300" y="4386800"/>
            <a:ext cx="2549700" cy="25497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 hasCustomPrompt="1"/>
          </p:nvPr>
        </p:nvSpPr>
        <p:spPr>
          <a:xfrm>
            <a:off x="1447301" y="540000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1447250" y="12460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2" hasCustomPrompt="1"/>
          </p:nvPr>
        </p:nvSpPr>
        <p:spPr>
          <a:xfrm>
            <a:off x="1447301" y="1996143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3"/>
          </p:nvPr>
        </p:nvSpPr>
        <p:spPr>
          <a:xfrm>
            <a:off x="1447250" y="2702169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4" hasCustomPrompt="1"/>
          </p:nvPr>
        </p:nvSpPr>
        <p:spPr>
          <a:xfrm>
            <a:off x="1447301" y="3452299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5"/>
          </p:nvPr>
        </p:nvSpPr>
        <p:spPr>
          <a:xfrm>
            <a:off x="1447250" y="41583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7212450" y="-1389700"/>
            <a:ext cx="2079900" cy="23355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7887800" y="-300175"/>
            <a:ext cx="2079900" cy="1581300"/>
          </a:xfrm>
          <a:prstGeom prst="roundRect">
            <a:avLst>
              <a:gd name="adj" fmla="val 351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7954275" y="3719350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-1727500" y="-192597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-1727500" y="-192597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ctrTitle"/>
          </p:nvPr>
        </p:nvSpPr>
        <p:spPr>
          <a:xfrm>
            <a:off x="1000050" y="1034125"/>
            <a:ext cx="4284000" cy="99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991775" y="3907200"/>
            <a:ext cx="3343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000050" y="2902800"/>
            <a:ext cx="47187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7696500" y="3168050"/>
            <a:ext cx="19872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-1265800" y="-185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-724150" y="-1312600"/>
            <a:ext cx="1499400" cy="14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642275" y="4731950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7857025" y="-2282725"/>
            <a:ext cx="3513300" cy="3513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-2498350" y="4447575"/>
            <a:ext cx="3825300" cy="1352400"/>
          </a:xfrm>
          <a:prstGeom prst="roundRect">
            <a:avLst>
              <a:gd name="adj" fmla="val 2834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201575" y="-1938175"/>
            <a:ext cx="2824200" cy="2824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634575" y="-76477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1734775" y="4382875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-1872325" y="4258850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8185750" y="4406625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-1808925" y="4274725"/>
            <a:ext cx="2414400" cy="2073600"/>
          </a:xfrm>
          <a:prstGeom prst="roundRect">
            <a:avLst>
              <a:gd name="adj" fmla="val 16539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362775" y="-1876875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1022625" y="4791600"/>
            <a:ext cx="2414400" cy="1249500"/>
          </a:xfrm>
          <a:prstGeom prst="roundRect">
            <a:avLst>
              <a:gd name="adj" fmla="val 27299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715100" y="724600"/>
            <a:ext cx="2526300" cy="222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7170525" y="-1296200"/>
            <a:ext cx="4565100" cy="1721400"/>
          </a:xfrm>
          <a:prstGeom prst="roundRect">
            <a:avLst>
              <a:gd name="adj" fmla="val 2862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272075" y="-957634"/>
            <a:ext cx="3835200" cy="1721400"/>
          </a:xfrm>
          <a:prstGeom prst="roundRect">
            <a:avLst>
              <a:gd name="adj" fmla="val 29793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-1508025" y="-2303350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-711974" y="-150730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77" r:id="rId23"/>
    <p:sldLayoutId id="2147483679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677200" y="3604525"/>
            <a:ext cx="3909900" cy="42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 dirty="0"/>
              <a:t>Modelling of Domestic Cooling Loads and AC</a:t>
            </a:r>
            <a:endParaRPr sz="3200"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Project Presentation</a:t>
            </a:r>
            <a:endParaRPr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45DCAAC-E552-F095-C43A-AB230D04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1139932"/>
            <a:ext cx="4294265" cy="28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6410-47F6-B2F7-45CC-361468F1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in MATLAB</a:t>
            </a:r>
            <a:endParaRPr lang="en-PK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2D5EB4-13DB-1DC3-BE86-D20FCD4B9624}"/>
              </a:ext>
            </a:extLst>
          </p:cNvPr>
          <p:cNvGrpSpPr/>
          <p:nvPr/>
        </p:nvGrpSpPr>
        <p:grpSpPr>
          <a:xfrm>
            <a:off x="236982" y="-1012444"/>
            <a:ext cx="8670035" cy="5780024"/>
            <a:chOff x="1921257" y="51816"/>
            <a:chExt cx="4572000" cy="3048002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C0074E78-8D30-CCBE-84AA-2920497915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5420474"/>
                </p:ext>
              </p:extLst>
            </p:nvPr>
          </p:nvGraphicFramePr>
          <p:xfrm>
            <a:off x="1921257" y="51816"/>
            <a:ext cx="4572000" cy="30480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6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16C4900-E3B4-7E0D-486B-2117C5B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8120" y="1283107"/>
              <a:ext cx="205426" cy="184376"/>
            </a:xfrm>
            <a:prstGeom prst="rect">
              <a:avLst/>
            </a:prstGeom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E654EAF-00D6-9A48-88B6-80A78165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1261" y="1283107"/>
              <a:ext cx="205426" cy="184376"/>
            </a:xfrm>
            <a:prstGeom prst="rect">
              <a:avLst/>
            </a:prstGeom>
          </p:spPr>
        </p:pic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818F9B3-AFA3-7643-1FBD-F79554CB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9702" y="1283107"/>
              <a:ext cx="205426" cy="184376"/>
            </a:xfrm>
            <a:prstGeom prst="rect">
              <a:avLst/>
            </a:prstGeom>
          </p:spPr>
        </p:pic>
        <p:pic>
          <p:nvPicPr>
            <p:cNvPr id="10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4898637-6DF1-2C01-1CB6-50AA74CC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544" y="1283107"/>
              <a:ext cx="205426" cy="184376"/>
            </a:xfrm>
            <a:prstGeom prst="rect">
              <a:avLst/>
            </a:prstGeom>
          </p:spPr>
        </p:pic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FF16E75-4BE3-FE0A-5689-8A28C1AE1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4035" y="1283107"/>
              <a:ext cx="205426" cy="184376"/>
            </a:xfrm>
            <a:prstGeom prst="rect">
              <a:avLst/>
            </a:prstGeom>
          </p:spPr>
        </p:pic>
        <p:pic>
          <p:nvPicPr>
            <p:cNvPr id="12" name="Picture 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CF8273D-ED5C-6682-618B-33786CCA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2359" y="1283106"/>
              <a:ext cx="205426" cy="184376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092430-7FD9-59D4-2556-ED40C767F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4802" r="5228" b="10565"/>
          <a:stretch/>
        </p:blipFill>
        <p:spPr bwMode="auto">
          <a:xfrm>
            <a:off x="4261486" y="2415540"/>
            <a:ext cx="525779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756F9E-D91D-A013-C0F3-180353A75139}"/>
              </a:ext>
            </a:extLst>
          </p:cNvPr>
          <p:cNvCxnSpPr/>
          <p:nvPr/>
        </p:nvCxnSpPr>
        <p:spPr>
          <a:xfrm>
            <a:off x="1943100" y="2259330"/>
            <a:ext cx="0" cy="7962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6FF6B5-1B9B-6E9C-2DEB-C560B030BF8F}"/>
              </a:ext>
            </a:extLst>
          </p:cNvPr>
          <p:cNvCxnSpPr/>
          <p:nvPr/>
        </p:nvCxnSpPr>
        <p:spPr>
          <a:xfrm>
            <a:off x="3249930" y="2259330"/>
            <a:ext cx="0" cy="7962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FD34DC-E662-A369-6AA7-78803CAE5324}"/>
              </a:ext>
            </a:extLst>
          </p:cNvPr>
          <p:cNvCxnSpPr/>
          <p:nvPr/>
        </p:nvCxnSpPr>
        <p:spPr>
          <a:xfrm>
            <a:off x="5886450" y="2259330"/>
            <a:ext cx="0" cy="7962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45CAA5-8B7E-4B2A-762D-EFB3239A2643}"/>
              </a:ext>
            </a:extLst>
          </p:cNvPr>
          <p:cNvCxnSpPr/>
          <p:nvPr/>
        </p:nvCxnSpPr>
        <p:spPr>
          <a:xfrm>
            <a:off x="7208520" y="2259330"/>
            <a:ext cx="0" cy="7962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E588196A-2E3C-1432-BCBB-80F10EBCBF92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620268" y="2646998"/>
            <a:ext cx="3641218" cy="157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630E9B7E-09DD-F4DF-A165-6B440D427A7D}"/>
              </a:ext>
            </a:extLst>
          </p:cNvPr>
          <p:cNvCxnSpPr/>
          <p:nvPr/>
        </p:nvCxnSpPr>
        <p:spPr>
          <a:xfrm>
            <a:off x="620268" y="2259330"/>
            <a:ext cx="0" cy="7962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E79AA19E-10ED-7242-3486-B5241F05170E}"/>
              </a:ext>
            </a:extLst>
          </p:cNvPr>
          <p:cNvCxnSpPr>
            <a:cxnSpLocks/>
            <a:endCxn id="1028" idx="3"/>
          </p:cNvCxnSpPr>
          <p:nvPr/>
        </p:nvCxnSpPr>
        <p:spPr>
          <a:xfrm flipH="1" flipV="1">
            <a:off x="4787265" y="2646998"/>
            <a:ext cx="2421255" cy="157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2F5E1BFB-5991-2F3D-2EFB-9FCF0688FD8F}"/>
              </a:ext>
            </a:extLst>
          </p:cNvPr>
          <p:cNvCxnSpPr>
            <a:cxnSpLocks/>
          </p:cNvCxnSpPr>
          <p:nvPr/>
        </p:nvCxnSpPr>
        <p:spPr>
          <a:xfrm>
            <a:off x="4578096" y="2259330"/>
            <a:ext cx="0" cy="1562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94BFB803-A55A-E149-F97C-08641B866DE4}"/>
              </a:ext>
            </a:extLst>
          </p:cNvPr>
          <p:cNvCxnSpPr>
            <a:cxnSpLocks/>
          </p:cNvCxnSpPr>
          <p:nvPr/>
        </p:nvCxnSpPr>
        <p:spPr>
          <a:xfrm flipV="1">
            <a:off x="4572000" y="2878455"/>
            <a:ext cx="381" cy="163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A05AA5-D6FD-85D2-06C7-DA2C35589272}"/>
              </a:ext>
            </a:extLst>
          </p:cNvPr>
          <p:cNvGrpSpPr/>
          <p:nvPr/>
        </p:nvGrpSpPr>
        <p:grpSpPr>
          <a:xfrm>
            <a:off x="236982" y="535000"/>
            <a:ext cx="8670036" cy="5780024"/>
            <a:chOff x="236982" y="535000"/>
            <a:chExt cx="8670036" cy="57800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CB4A4B-F630-A941-B1E8-02EECC9FB1D1}"/>
                </a:ext>
              </a:extLst>
            </p:cNvPr>
            <p:cNvSpPr/>
            <p:nvPr/>
          </p:nvSpPr>
          <p:spPr>
            <a:xfrm>
              <a:off x="236982" y="535000"/>
              <a:ext cx="8670036" cy="5780024"/>
            </a:xfrm>
            <a:prstGeom prst="rect">
              <a:avLst/>
            </a:prstGeom>
            <a:noFill/>
          </p:spPr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A8A2F97-53B6-3124-DEDA-9F272010FE22}"/>
                </a:ext>
              </a:extLst>
            </p:cNvPr>
            <p:cNvSpPr/>
            <p:nvPr/>
          </p:nvSpPr>
          <p:spPr>
            <a:xfrm>
              <a:off x="238095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Master Script</a:t>
              </a:r>
              <a:endParaRPr lang="en-PK" sz="1200" b="1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A995E2-3923-5E81-BF89-A37D5A8C51D9}"/>
                </a:ext>
              </a:extLst>
            </p:cNvPr>
            <p:cNvSpPr/>
            <p:nvPr/>
          </p:nvSpPr>
          <p:spPr>
            <a:xfrm>
              <a:off x="1056264" y="3205562"/>
              <a:ext cx="438899" cy="438899"/>
            </a:xfrm>
            <a:custGeom>
              <a:avLst/>
              <a:gdLst>
                <a:gd name="connsiteX0" fmla="*/ 58176 w 438899"/>
                <a:gd name="connsiteY0" fmla="*/ 167835 h 438899"/>
                <a:gd name="connsiteX1" fmla="*/ 167835 w 438899"/>
                <a:gd name="connsiteY1" fmla="*/ 167835 h 438899"/>
                <a:gd name="connsiteX2" fmla="*/ 167835 w 438899"/>
                <a:gd name="connsiteY2" fmla="*/ 58176 h 438899"/>
                <a:gd name="connsiteX3" fmla="*/ 271064 w 438899"/>
                <a:gd name="connsiteY3" fmla="*/ 58176 h 438899"/>
                <a:gd name="connsiteX4" fmla="*/ 271064 w 438899"/>
                <a:gd name="connsiteY4" fmla="*/ 167835 h 438899"/>
                <a:gd name="connsiteX5" fmla="*/ 380723 w 438899"/>
                <a:gd name="connsiteY5" fmla="*/ 167835 h 438899"/>
                <a:gd name="connsiteX6" fmla="*/ 380723 w 438899"/>
                <a:gd name="connsiteY6" fmla="*/ 271064 h 438899"/>
                <a:gd name="connsiteX7" fmla="*/ 271064 w 438899"/>
                <a:gd name="connsiteY7" fmla="*/ 271064 h 438899"/>
                <a:gd name="connsiteX8" fmla="*/ 271064 w 438899"/>
                <a:gd name="connsiteY8" fmla="*/ 380723 h 438899"/>
                <a:gd name="connsiteX9" fmla="*/ 167835 w 438899"/>
                <a:gd name="connsiteY9" fmla="*/ 380723 h 438899"/>
                <a:gd name="connsiteX10" fmla="*/ 167835 w 438899"/>
                <a:gd name="connsiteY10" fmla="*/ 271064 h 438899"/>
                <a:gd name="connsiteX11" fmla="*/ 58176 w 438899"/>
                <a:gd name="connsiteY11" fmla="*/ 271064 h 438899"/>
                <a:gd name="connsiteX12" fmla="*/ 58176 w 438899"/>
                <a:gd name="connsiteY12" fmla="*/ 167835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9" h="438899">
                  <a:moveTo>
                    <a:pt x="58176" y="167835"/>
                  </a:moveTo>
                  <a:lnTo>
                    <a:pt x="167835" y="167835"/>
                  </a:lnTo>
                  <a:lnTo>
                    <a:pt x="167835" y="58176"/>
                  </a:lnTo>
                  <a:lnTo>
                    <a:pt x="271064" y="58176"/>
                  </a:lnTo>
                  <a:lnTo>
                    <a:pt x="271064" y="167835"/>
                  </a:lnTo>
                  <a:lnTo>
                    <a:pt x="380723" y="167835"/>
                  </a:lnTo>
                  <a:lnTo>
                    <a:pt x="380723" y="271064"/>
                  </a:lnTo>
                  <a:lnTo>
                    <a:pt x="271064" y="271064"/>
                  </a:lnTo>
                  <a:lnTo>
                    <a:pt x="271064" y="380723"/>
                  </a:lnTo>
                  <a:lnTo>
                    <a:pt x="167835" y="380723"/>
                  </a:lnTo>
                  <a:lnTo>
                    <a:pt x="167835" y="271064"/>
                  </a:lnTo>
                  <a:lnTo>
                    <a:pt x="58176" y="271064"/>
                  </a:lnTo>
                  <a:lnTo>
                    <a:pt x="58176" y="167835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167835" rIns="58176" bIns="1678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7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959170-6255-1535-F43A-93DE44FA5C7E}"/>
                </a:ext>
              </a:extLst>
            </p:cNvPr>
            <p:cNvSpPr/>
            <p:nvPr/>
          </p:nvSpPr>
          <p:spPr>
            <a:xfrm>
              <a:off x="1556609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Evapor</a:t>
              </a:r>
              <a:endParaRPr lang="en-PK" sz="1200" kern="1200" dirty="0" err="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17A49CD-4ED4-F892-8249-A296F19F5AC1}"/>
                </a:ext>
              </a:extLst>
            </p:cNvPr>
            <p:cNvSpPr/>
            <p:nvPr/>
          </p:nvSpPr>
          <p:spPr>
            <a:xfrm>
              <a:off x="2374778" y="3205562"/>
              <a:ext cx="438899" cy="438899"/>
            </a:xfrm>
            <a:custGeom>
              <a:avLst/>
              <a:gdLst>
                <a:gd name="connsiteX0" fmla="*/ 58176 w 438899"/>
                <a:gd name="connsiteY0" fmla="*/ 167835 h 438899"/>
                <a:gd name="connsiteX1" fmla="*/ 167835 w 438899"/>
                <a:gd name="connsiteY1" fmla="*/ 167835 h 438899"/>
                <a:gd name="connsiteX2" fmla="*/ 167835 w 438899"/>
                <a:gd name="connsiteY2" fmla="*/ 58176 h 438899"/>
                <a:gd name="connsiteX3" fmla="*/ 271064 w 438899"/>
                <a:gd name="connsiteY3" fmla="*/ 58176 h 438899"/>
                <a:gd name="connsiteX4" fmla="*/ 271064 w 438899"/>
                <a:gd name="connsiteY4" fmla="*/ 167835 h 438899"/>
                <a:gd name="connsiteX5" fmla="*/ 380723 w 438899"/>
                <a:gd name="connsiteY5" fmla="*/ 167835 h 438899"/>
                <a:gd name="connsiteX6" fmla="*/ 380723 w 438899"/>
                <a:gd name="connsiteY6" fmla="*/ 271064 h 438899"/>
                <a:gd name="connsiteX7" fmla="*/ 271064 w 438899"/>
                <a:gd name="connsiteY7" fmla="*/ 271064 h 438899"/>
                <a:gd name="connsiteX8" fmla="*/ 271064 w 438899"/>
                <a:gd name="connsiteY8" fmla="*/ 380723 h 438899"/>
                <a:gd name="connsiteX9" fmla="*/ 167835 w 438899"/>
                <a:gd name="connsiteY9" fmla="*/ 380723 h 438899"/>
                <a:gd name="connsiteX10" fmla="*/ 167835 w 438899"/>
                <a:gd name="connsiteY10" fmla="*/ 271064 h 438899"/>
                <a:gd name="connsiteX11" fmla="*/ 58176 w 438899"/>
                <a:gd name="connsiteY11" fmla="*/ 271064 h 438899"/>
                <a:gd name="connsiteX12" fmla="*/ 58176 w 438899"/>
                <a:gd name="connsiteY12" fmla="*/ 167835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9" h="438899">
                  <a:moveTo>
                    <a:pt x="58176" y="167835"/>
                  </a:moveTo>
                  <a:lnTo>
                    <a:pt x="167835" y="167835"/>
                  </a:lnTo>
                  <a:lnTo>
                    <a:pt x="167835" y="58176"/>
                  </a:lnTo>
                  <a:lnTo>
                    <a:pt x="271064" y="58176"/>
                  </a:lnTo>
                  <a:lnTo>
                    <a:pt x="271064" y="167835"/>
                  </a:lnTo>
                  <a:lnTo>
                    <a:pt x="380723" y="167835"/>
                  </a:lnTo>
                  <a:lnTo>
                    <a:pt x="380723" y="271064"/>
                  </a:lnTo>
                  <a:lnTo>
                    <a:pt x="271064" y="271064"/>
                  </a:lnTo>
                  <a:lnTo>
                    <a:pt x="271064" y="380723"/>
                  </a:lnTo>
                  <a:lnTo>
                    <a:pt x="167835" y="380723"/>
                  </a:lnTo>
                  <a:lnTo>
                    <a:pt x="167835" y="271064"/>
                  </a:lnTo>
                  <a:lnTo>
                    <a:pt x="58176" y="271064"/>
                  </a:lnTo>
                  <a:lnTo>
                    <a:pt x="58176" y="167835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167835" rIns="58176" bIns="1678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7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71CE69-FB19-C987-D104-95D08C7FBA25}"/>
                </a:ext>
              </a:extLst>
            </p:cNvPr>
            <p:cNvSpPr/>
            <p:nvPr/>
          </p:nvSpPr>
          <p:spPr>
            <a:xfrm>
              <a:off x="2875124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Conde</a:t>
              </a:r>
              <a:endParaRPr lang="en-PK" sz="12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6135FA-702E-5122-AFF4-2CC5CAE61327}"/>
                </a:ext>
              </a:extLst>
            </p:cNvPr>
            <p:cNvSpPr/>
            <p:nvPr/>
          </p:nvSpPr>
          <p:spPr>
            <a:xfrm>
              <a:off x="3693293" y="3205562"/>
              <a:ext cx="438899" cy="438899"/>
            </a:xfrm>
            <a:custGeom>
              <a:avLst/>
              <a:gdLst>
                <a:gd name="connsiteX0" fmla="*/ 58176 w 438899"/>
                <a:gd name="connsiteY0" fmla="*/ 167835 h 438899"/>
                <a:gd name="connsiteX1" fmla="*/ 167835 w 438899"/>
                <a:gd name="connsiteY1" fmla="*/ 167835 h 438899"/>
                <a:gd name="connsiteX2" fmla="*/ 167835 w 438899"/>
                <a:gd name="connsiteY2" fmla="*/ 58176 h 438899"/>
                <a:gd name="connsiteX3" fmla="*/ 271064 w 438899"/>
                <a:gd name="connsiteY3" fmla="*/ 58176 h 438899"/>
                <a:gd name="connsiteX4" fmla="*/ 271064 w 438899"/>
                <a:gd name="connsiteY4" fmla="*/ 167835 h 438899"/>
                <a:gd name="connsiteX5" fmla="*/ 380723 w 438899"/>
                <a:gd name="connsiteY5" fmla="*/ 167835 h 438899"/>
                <a:gd name="connsiteX6" fmla="*/ 380723 w 438899"/>
                <a:gd name="connsiteY6" fmla="*/ 271064 h 438899"/>
                <a:gd name="connsiteX7" fmla="*/ 271064 w 438899"/>
                <a:gd name="connsiteY7" fmla="*/ 271064 h 438899"/>
                <a:gd name="connsiteX8" fmla="*/ 271064 w 438899"/>
                <a:gd name="connsiteY8" fmla="*/ 380723 h 438899"/>
                <a:gd name="connsiteX9" fmla="*/ 167835 w 438899"/>
                <a:gd name="connsiteY9" fmla="*/ 380723 h 438899"/>
                <a:gd name="connsiteX10" fmla="*/ 167835 w 438899"/>
                <a:gd name="connsiteY10" fmla="*/ 271064 h 438899"/>
                <a:gd name="connsiteX11" fmla="*/ 58176 w 438899"/>
                <a:gd name="connsiteY11" fmla="*/ 271064 h 438899"/>
                <a:gd name="connsiteX12" fmla="*/ 58176 w 438899"/>
                <a:gd name="connsiteY12" fmla="*/ 167835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9" h="438899">
                  <a:moveTo>
                    <a:pt x="58176" y="167835"/>
                  </a:moveTo>
                  <a:lnTo>
                    <a:pt x="167835" y="167835"/>
                  </a:lnTo>
                  <a:lnTo>
                    <a:pt x="167835" y="58176"/>
                  </a:lnTo>
                  <a:lnTo>
                    <a:pt x="271064" y="58176"/>
                  </a:lnTo>
                  <a:lnTo>
                    <a:pt x="271064" y="167835"/>
                  </a:lnTo>
                  <a:lnTo>
                    <a:pt x="380723" y="167835"/>
                  </a:lnTo>
                  <a:lnTo>
                    <a:pt x="380723" y="271064"/>
                  </a:lnTo>
                  <a:lnTo>
                    <a:pt x="271064" y="271064"/>
                  </a:lnTo>
                  <a:lnTo>
                    <a:pt x="271064" y="380723"/>
                  </a:lnTo>
                  <a:lnTo>
                    <a:pt x="167835" y="380723"/>
                  </a:lnTo>
                  <a:lnTo>
                    <a:pt x="167835" y="271064"/>
                  </a:lnTo>
                  <a:lnTo>
                    <a:pt x="58176" y="271064"/>
                  </a:lnTo>
                  <a:lnTo>
                    <a:pt x="58176" y="167835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167835" rIns="58176" bIns="1678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7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19CBA1-6894-8EA1-C0C6-AA98924703B8}"/>
                </a:ext>
              </a:extLst>
            </p:cNvPr>
            <p:cNvSpPr/>
            <p:nvPr/>
          </p:nvSpPr>
          <p:spPr>
            <a:xfrm>
              <a:off x="4193638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Compr</a:t>
              </a:r>
              <a:endParaRPr lang="en-PK" sz="12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CE57E72-5DFE-8866-E1D0-22D75092598A}"/>
                </a:ext>
              </a:extLst>
            </p:cNvPr>
            <p:cNvSpPr/>
            <p:nvPr/>
          </p:nvSpPr>
          <p:spPr>
            <a:xfrm>
              <a:off x="5011807" y="3205562"/>
              <a:ext cx="438899" cy="438899"/>
            </a:xfrm>
            <a:custGeom>
              <a:avLst/>
              <a:gdLst>
                <a:gd name="connsiteX0" fmla="*/ 58176 w 438899"/>
                <a:gd name="connsiteY0" fmla="*/ 167835 h 438899"/>
                <a:gd name="connsiteX1" fmla="*/ 167835 w 438899"/>
                <a:gd name="connsiteY1" fmla="*/ 167835 h 438899"/>
                <a:gd name="connsiteX2" fmla="*/ 167835 w 438899"/>
                <a:gd name="connsiteY2" fmla="*/ 58176 h 438899"/>
                <a:gd name="connsiteX3" fmla="*/ 271064 w 438899"/>
                <a:gd name="connsiteY3" fmla="*/ 58176 h 438899"/>
                <a:gd name="connsiteX4" fmla="*/ 271064 w 438899"/>
                <a:gd name="connsiteY4" fmla="*/ 167835 h 438899"/>
                <a:gd name="connsiteX5" fmla="*/ 380723 w 438899"/>
                <a:gd name="connsiteY5" fmla="*/ 167835 h 438899"/>
                <a:gd name="connsiteX6" fmla="*/ 380723 w 438899"/>
                <a:gd name="connsiteY6" fmla="*/ 271064 h 438899"/>
                <a:gd name="connsiteX7" fmla="*/ 271064 w 438899"/>
                <a:gd name="connsiteY7" fmla="*/ 271064 h 438899"/>
                <a:gd name="connsiteX8" fmla="*/ 271064 w 438899"/>
                <a:gd name="connsiteY8" fmla="*/ 380723 h 438899"/>
                <a:gd name="connsiteX9" fmla="*/ 167835 w 438899"/>
                <a:gd name="connsiteY9" fmla="*/ 380723 h 438899"/>
                <a:gd name="connsiteX10" fmla="*/ 167835 w 438899"/>
                <a:gd name="connsiteY10" fmla="*/ 271064 h 438899"/>
                <a:gd name="connsiteX11" fmla="*/ 58176 w 438899"/>
                <a:gd name="connsiteY11" fmla="*/ 271064 h 438899"/>
                <a:gd name="connsiteX12" fmla="*/ 58176 w 438899"/>
                <a:gd name="connsiteY12" fmla="*/ 167835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9" h="438899">
                  <a:moveTo>
                    <a:pt x="58176" y="167835"/>
                  </a:moveTo>
                  <a:lnTo>
                    <a:pt x="167835" y="167835"/>
                  </a:lnTo>
                  <a:lnTo>
                    <a:pt x="167835" y="58176"/>
                  </a:lnTo>
                  <a:lnTo>
                    <a:pt x="271064" y="58176"/>
                  </a:lnTo>
                  <a:lnTo>
                    <a:pt x="271064" y="167835"/>
                  </a:lnTo>
                  <a:lnTo>
                    <a:pt x="380723" y="167835"/>
                  </a:lnTo>
                  <a:lnTo>
                    <a:pt x="380723" y="271064"/>
                  </a:lnTo>
                  <a:lnTo>
                    <a:pt x="271064" y="271064"/>
                  </a:lnTo>
                  <a:lnTo>
                    <a:pt x="271064" y="380723"/>
                  </a:lnTo>
                  <a:lnTo>
                    <a:pt x="167835" y="380723"/>
                  </a:lnTo>
                  <a:lnTo>
                    <a:pt x="167835" y="271064"/>
                  </a:lnTo>
                  <a:lnTo>
                    <a:pt x="58176" y="271064"/>
                  </a:lnTo>
                  <a:lnTo>
                    <a:pt x="58176" y="167835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167835" rIns="58176" bIns="1678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7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B7D196-5DE3-5195-128D-D5AF8A97F581}"/>
                </a:ext>
              </a:extLst>
            </p:cNvPr>
            <p:cNvSpPr/>
            <p:nvPr/>
          </p:nvSpPr>
          <p:spPr>
            <a:xfrm>
              <a:off x="5512152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Accum</a:t>
              </a:r>
              <a:endParaRPr lang="en-PK" sz="12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C2F7525-8FF9-CF11-F5B8-6732CC19931B}"/>
                </a:ext>
              </a:extLst>
            </p:cNvPr>
            <p:cNvSpPr/>
            <p:nvPr/>
          </p:nvSpPr>
          <p:spPr>
            <a:xfrm>
              <a:off x="6330321" y="3205562"/>
              <a:ext cx="438899" cy="438899"/>
            </a:xfrm>
            <a:custGeom>
              <a:avLst/>
              <a:gdLst>
                <a:gd name="connsiteX0" fmla="*/ 58176 w 438899"/>
                <a:gd name="connsiteY0" fmla="*/ 167835 h 438899"/>
                <a:gd name="connsiteX1" fmla="*/ 167835 w 438899"/>
                <a:gd name="connsiteY1" fmla="*/ 167835 h 438899"/>
                <a:gd name="connsiteX2" fmla="*/ 167835 w 438899"/>
                <a:gd name="connsiteY2" fmla="*/ 58176 h 438899"/>
                <a:gd name="connsiteX3" fmla="*/ 271064 w 438899"/>
                <a:gd name="connsiteY3" fmla="*/ 58176 h 438899"/>
                <a:gd name="connsiteX4" fmla="*/ 271064 w 438899"/>
                <a:gd name="connsiteY4" fmla="*/ 167835 h 438899"/>
                <a:gd name="connsiteX5" fmla="*/ 380723 w 438899"/>
                <a:gd name="connsiteY5" fmla="*/ 167835 h 438899"/>
                <a:gd name="connsiteX6" fmla="*/ 380723 w 438899"/>
                <a:gd name="connsiteY6" fmla="*/ 271064 h 438899"/>
                <a:gd name="connsiteX7" fmla="*/ 271064 w 438899"/>
                <a:gd name="connsiteY7" fmla="*/ 271064 h 438899"/>
                <a:gd name="connsiteX8" fmla="*/ 271064 w 438899"/>
                <a:gd name="connsiteY8" fmla="*/ 380723 h 438899"/>
                <a:gd name="connsiteX9" fmla="*/ 167835 w 438899"/>
                <a:gd name="connsiteY9" fmla="*/ 380723 h 438899"/>
                <a:gd name="connsiteX10" fmla="*/ 167835 w 438899"/>
                <a:gd name="connsiteY10" fmla="*/ 271064 h 438899"/>
                <a:gd name="connsiteX11" fmla="*/ 58176 w 438899"/>
                <a:gd name="connsiteY11" fmla="*/ 271064 h 438899"/>
                <a:gd name="connsiteX12" fmla="*/ 58176 w 438899"/>
                <a:gd name="connsiteY12" fmla="*/ 167835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9" h="438899">
                  <a:moveTo>
                    <a:pt x="58176" y="167835"/>
                  </a:moveTo>
                  <a:lnTo>
                    <a:pt x="167835" y="167835"/>
                  </a:lnTo>
                  <a:lnTo>
                    <a:pt x="167835" y="58176"/>
                  </a:lnTo>
                  <a:lnTo>
                    <a:pt x="271064" y="58176"/>
                  </a:lnTo>
                  <a:lnTo>
                    <a:pt x="271064" y="167835"/>
                  </a:lnTo>
                  <a:lnTo>
                    <a:pt x="380723" y="167835"/>
                  </a:lnTo>
                  <a:lnTo>
                    <a:pt x="380723" y="271064"/>
                  </a:lnTo>
                  <a:lnTo>
                    <a:pt x="271064" y="271064"/>
                  </a:lnTo>
                  <a:lnTo>
                    <a:pt x="271064" y="380723"/>
                  </a:lnTo>
                  <a:lnTo>
                    <a:pt x="167835" y="380723"/>
                  </a:lnTo>
                  <a:lnTo>
                    <a:pt x="167835" y="271064"/>
                  </a:lnTo>
                  <a:lnTo>
                    <a:pt x="58176" y="271064"/>
                  </a:lnTo>
                  <a:lnTo>
                    <a:pt x="58176" y="167835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167835" rIns="58176" bIns="1678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7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879377E-65C5-D82A-71F1-C706374386B1}"/>
                </a:ext>
              </a:extLst>
            </p:cNvPr>
            <p:cNvSpPr/>
            <p:nvPr/>
          </p:nvSpPr>
          <p:spPr>
            <a:xfrm>
              <a:off x="6830667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060" tIns="126060" rIns="126060" bIns="1260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TEV</a:t>
              </a:r>
              <a:endParaRPr lang="en-PK" sz="12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139AD5-0DA0-CB14-B169-A372B601CA8A}"/>
                </a:ext>
              </a:extLst>
            </p:cNvPr>
            <p:cNvSpPr/>
            <p:nvPr/>
          </p:nvSpPr>
          <p:spPr>
            <a:xfrm>
              <a:off x="7648836" y="3205562"/>
              <a:ext cx="438899" cy="438899"/>
            </a:xfrm>
            <a:custGeom>
              <a:avLst/>
              <a:gdLst>
                <a:gd name="connsiteX0" fmla="*/ 58176 w 438899"/>
                <a:gd name="connsiteY0" fmla="*/ 90413 h 438899"/>
                <a:gd name="connsiteX1" fmla="*/ 380723 w 438899"/>
                <a:gd name="connsiteY1" fmla="*/ 90413 h 438899"/>
                <a:gd name="connsiteX2" fmla="*/ 380723 w 438899"/>
                <a:gd name="connsiteY2" fmla="*/ 193642 h 438899"/>
                <a:gd name="connsiteX3" fmla="*/ 58176 w 438899"/>
                <a:gd name="connsiteY3" fmla="*/ 193642 h 438899"/>
                <a:gd name="connsiteX4" fmla="*/ 58176 w 438899"/>
                <a:gd name="connsiteY4" fmla="*/ 90413 h 438899"/>
                <a:gd name="connsiteX5" fmla="*/ 58176 w 438899"/>
                <a:gd name="connsiteY5" fmla="*/ 245257 h 438899"/>
                <a:gd name="connsiteX6" fmla="*/ 380723 w 438899"/>
                <a:gd name="connsiteY6" fmla="*/ 245257 h 438899"/>
                <a:gd name="connsiteX7" fmla="*/ 380723 w 438899"/>
                <a:gd name="connsiteY7" fmla="*/ 348486 h 438899"/>
                <a:gd name="connsiteX8" fmla="*/ 58176 w 438899"/>
                <a:gd name="connsiteY8" fmla="*/ 348486 h 438899"/>
                <a:gd name="connsiteX9" fmla="*/ 58176 w 438899"/>
                <a:gd name="connsiteY9" fmla="*/ 245257 h 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899" h="438899">
                  <a:moveTo>
                    <a:pt x="58176" y="90413"/>
                  </a:moveTo>
                  <a:lnTo>
                    <a:pt x="380723" y="90413"/>
                  </a:lnTo>
                  <a:lnTo>
                    <a:pt x="380723" y="193642"/>
                  </a:lnTo>
                  <a:lnTo>
                    <a:pt x="58176" y="193642"/>
                  </a:lnTo>
                  <a:lnTo>
                    <a:pt x="58176" y="90413"/>
                  </a:lnTo>
                  <a:close/>
                  <a:moveTo>
                    <a:pt x="58176" y="245257"/>
                  </a:moveTo>
                  <a:lnTo>
                    <a:pt x="380723" y="245257"/>
                  </a:lnTo>
                  <a:lnTo>
                    <a:pt x="380723" y="348486"/>
                  </a:lnTo>
                  <a:lnTo>
                    <a:pt x="58176" y="348486"/>
                  </a:lnTo>
                  <a:lnTo>
                    <a:pt x="58176" y="2452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176" tIns="90413" rIns="58176" bIns="90413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9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FC448D-9BC2-CDAA-803A-73C0D3050BA4}"/>
                </a:ext>
              </a:extLst>
            </p:cNvPr>
            <p:cNvSpPr/>
            <p:nvPr/>
          </p:nvSpPr>
          <p:spPr>
            <a:xfrm>
              <a:off x="8149181" y="3046650"/>
              <a:ext cx="756723" cy="756723"/>
            </a:xfrm>
            <a:custGeom>
              <a:avLst/>
              <a:gdLst>
                <a:gd name="connsiteX0" fmla="*/ 0 w 756723"/>
                <a:gd name="connsiteY0" fmla="*/ 378362 h 756723"/>
                <a:gd name="connsiteX1" fmla="*/ 378362 w 756723"/>
                <a:gd name="connsiteY1" fmla="*/ 0 h 756723"/>
                <a:gd name="connsiteX2" fmla="*/ 756724 w 756723"/>
                <a:gd name="connsiteY2" fmla="*/ 378362 h 756723"/>
                <a:gd name="connsiteX3" fmla="*/ 378362 w 756723"/>
                <a:gd name="connsiteY3" fmla="*/ 756724 h 756723"/>
                <a:gd name="connsiteX4" fmla="*/ 0 w 756723"/>
                <a:gd name="connsiteY4" fmla="*/ 378362 h 7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23" h="756723">
                  <a:moveTo>
                    <a:pt x="0" y="378362"/>
                  </a:moveTo>
                  <a:cubicBezTo>
                    <a:pt x="0" y="169398"/>
                    <a:pt x="169398" y="0"/>
                    <a:pt x="378362" y="0"/>
                  </a:cubicBezTo>
                  <a:cubicBezTo>
                    <a:pt x="587326" y="0"/>
                    <a:pt x="756724" y="169398"/>
                    <a:pt x="756724" y="378362"/>
                  </a:cubicBezTo>
                  <a:cubicBezTo>
                    <a:pt x="756724" y="587326"/>
                    <a:pt x="587326" y="756724"/>
                    <a:pt x="378362" y="756724"/>
                  </a:cubicBezTo>
                  <a:cubicBezTo>
                    <a:pt x="169398" y="756724"/>
                    <a:pt x="0" y="587326"/>
                    <a:pt x="0" y="37836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250" tIns="122250" rIns="122250" bIns="12225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b="1" kern="1200" dirty="0"/>
                <a:t>Simulink Model</a:t>
              </a:r>
              <a:endParaRPr lang="en-PK" sz="900" b="1" kern="1200" dirty="0"/>
            </a:p>
          </p:txBody>
        </p:sp>
      </p:grpSp>
      <p:pic>
        <p:nvPicPr>
          <p:cNvPr id="1048" name="Picture 2">
            <a:extLst>
              <a:ext uri="{FF2B5EF4-FFF2-40B4-BE49-F238E27FC236}">
                <a16:creationId xmlns:a16="http://schemas.microsoft.com/office/drawing/2014/main" id="{E6A05502-6FF4-820C-A822-44D47EA0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63" y="3645441"/>
            <a:ext cx="339715" cy="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">
            <a:extLst>
              <a:ext uri="{FF2B5EF4-FFF2-40B4-BE49-F238E27FC236}">
                <a16:creationId xmlns:a16="http://schemas.microsoft.com/office/drawing/2014/main" id="{614530D3-4517-4C04-D059-C593E822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83" y="3645441"/>
            <a:ext cx="339715" cy="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">
            <a:extLst>
              <a:ext uri="{FF2B5EF4-FFF2-40B4-BE49-F238E27FC236}">
                <a16:creationId xmlns:a16="http://schemas.microsoft.com/office/drawing/2014/main" id="{20E4B18C-830D-F030-A832-A3D8C1D51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7" y="3645441"/>
            <a:ext cx="339715" cy="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">
            <a:extLst>
              <a:ext uri="{FF2B5EF4-FFF2-40B4-BE49-F238E27FC236}">
                <a16:creationId xmlns:a16="http://schemas.microsoft.com/office/drawing/2014/main" id="{880F936B-A8D2-7FB5-438F-AC84462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03" y="3645441"/>
            <a:ext cx="339715" cy="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">
            <a:extLst>
              <a:ext uri="{FF2B5EF4-FFF2-40B4-BE49-F238E27FC236}">
                <a16:creationId xmlns:a16="http://schemas.microsoft.com/office/drawing/2014/main" id="{55A763B5-AF8E-FC2D-624F-7FBE3B2B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837" y="3645441"/>
            <a:ext cx="339715" cy="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2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1682094" y="1679930"/>
            <a:ext cx="5777772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lang="en-US" dirty="0"/>
          </a:p>
        </p:txBody>
      </p:sp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1728432" y="2674975"/>
            <a:ext cx="5687168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What the Model is Capable of?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CDF17CC7-8B30-9265-8912-C8698DFC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9950" y="3606800"/>
            <a:ext cx="1828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D5EB-83F6-E404-841B-2F729FDA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D0574-FD01-4B3B-BBD6-07E9AA549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59F1CB-A922-9391-A81E-344F90644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546890"/>
              </p:ext>
            </p:extLst>
          </p:nvPr>
        </p:nvGraphicFramePr>
        <p:xfrm>
          <a:off x="720000" y="1051201"/>
          <a:ext cx="7980654" cy="368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4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nstration">
            <a:hlinkClick r:id="" action="ppaction://media"/>
            <a:extLst>
              <a:ext uri="{FF2B5EF4-FFF2-40B4-BE49-F238E27FC236}">
                <a16:creationId xmlns:a16="http://schemas.microsoft.com/office/drawing/2014/main" id="{459BCE14-D6A8-9909-B359-F62A183DB5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97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348B-FCBC-7689-A429-74F4BAF9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E0DCC06-91EF-F412-D10D-40A06A52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55165"/>
            <a:ext cx="8580224" cy="4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348B-FCBC-7689-A429-74F4BAF9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066E736-20A0-CA84-E2F7-AAFA69E1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01" y="1146505"/>
            <a:ext cx="7508274" cy="38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5109E3-3517-A666-4020-6CD9E02C7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375" y="1246239"/>
            <a:ext cx="3137700" cy="2603911"/>
          </a:xfrm>
        </p:spPr>
        <p:txBody>
          <a:bodyPr/>
          <a:lstStyle/>
          <a:p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AAEFC-D9AB-10D6-D72B-E6F8E26788D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721225" y="1246239"/>
            <a:ext cx="3137700" cy="2603911"/>
          </a:xfrm>
        </p:spPr>
        <p:txBody>
          <a:bodyPr/>
          <a:lstStyle/>
          <a:p>
            <a:endParaRPr lang="en-PK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1106AF-DD6B-E934-597C-BB8DC662DF6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b="1" dirty="0"/>
              <a:t>Refrigeration OFF</a:t>
            </a:r>
            <a:endParaRPr lang="en-PK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10E8B58-8DE3-88A0-D9CB-32E0C9DFB7C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b="1" dirty="0"/>
              <a:t>Refrigeration ON</a:t>
            </a:r>
            <a:endParaRPr lang="en-PK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D21CA8-69F5-4B81-63CF-9CDBB61A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P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8C69B-56AC-F7CE-297A-7FD854D2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5" y="1253166"/>
            <a:ext cx="3137700" cy="2603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281A1D-CF65-ED91-CE1E-1EDA9657F5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25" y="1246239"/>
            <a:ext cx="3139200" cy="2602800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5B9B8D09-0E63-E08F-62B0-626B42C7AB3A}"/>
              </a:ext>
            </a:extLst>
          </p:cNvPr>
          <p:cNvSpPr txBox="1">
            <a:spLocks/>
          </p:cNvSpPr>
          <p:nvPr/>
        </p:nvSpPr>
        <p:spPr>
          <a:xfrm>
            <a:off x="1066375" y="4322150"/>
            <a:ext cx="67925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/>
              <a:t>Environment Temperature = 52°C</a:t>
            </a:r>
          </a:p>
          <a:p>
            <a:pPr algn="ctr"/>
            <a:r>
              <a:rPr lang="en-US" sz="1400" dirty="0"/>
              <a:t>Initial Room Temperature = 32°C</a:t>
            </a:r>
          </a:p>
          <a:p>
            <a:pPr algn="ctr"/>
            <a:r>
              <a:rPr lang="en-US" sz="1400" dirty="0"/>
              <a:t>Target Temperature = 16°C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243399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1035010" y="1679930"/>
            <a:ext cx="7073979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Snapshots</a:t>
            </a:r>
            <a:endParaRPr lang="en-US" dirty="0"/>
          </a:p>
        </p:txBody>
      </p:sp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1728432" y="2674975"/>
            <a:ext cx="5687168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A little peek in into the details</a:t>
            </a:r>
          </a:p>
        </p:txBody>
      </p:sp>
      <p:pic>
        <p:nvPicPr>
          <p:cNvPr id="6" name="Picture 5" descr="A light bulb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FEDFEDE-23C1-6915-4B87-6569946A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0697">
            <a:off x="7711088" y="4070444"/>
            <a:ext cx="1022985" cy="9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F751-DF61-93C3-F6C8-13A5C0B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B92-72CC-609C-3A69-5DE15C78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2E769D-8D25-5962-F9DD-A2A03402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97"/>
            <a:ext cx="9144000" cy="38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F751-DF61-93C3-F6C8-13A5C0B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Loads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B92-72CC-609C-3A69-5DE15C78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2D8FA49-7594-28C9-D6A6-765C218B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97"/>
            <a:ext cx="9144000" cy="38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FD62-8504-1DFF-A602-66C5237D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CBF2C-C10C-2776-D23A-380B6231A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MAX T = 40°C</a:t>
            </a:r>
            <a:endParaRPr lang="en-US" dirty="0"/>
          </a:p>
          <a:p>
            <a:r>
              <a:rPr lang="en-US" b="1" dirty="0"/>
              <a:t>RH = 75%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74395-DA51-1148-5D24-7E2E58876F0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Lahore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3A35F-8DFA-764D-0A8C-1316C87CA06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b="1" dirty="0"/>
              <a:t>MAX T = 43°C</a:t>
            </a:r>
            <a:endParaRPr lang="en-US" dirty="0"/>
          </a:p>
          <a:p>
            <a:r>
              <a:rPr lang="en-US" b="1" dirty="0"/>
              <a:t>RH = 30%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EA3619-8B84-64A7-7CFC-BDCB95A2EAAC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Islamabad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3EACC-EFBB-7E58-6EC5-C8F840831CC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b="1" dirty="0"/>
              <a:t>MAX T = 38.0°C</a:t>
            </a:r>
            <a:endParaRPr lang="en-US" dirty="0"/>
          </a:p>
          <a:p>
            <a:r>
              <a:rPr lang="en-US" b="1" dirty="0"/>
              <a:t>RH = 40%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9B40A6-849D-C978-FFE0-07DDADEE3B9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Sibi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0E6BEBF-A873-0A62-33F9-E35CD7EDB4A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b="1" dirty="0"/>
              <a:t>MAX T = 47.0°C</a:t>
            </a:r>
            <a:endParaRPr lang="en-US" dirty="0"/>
          </a:p>
          <a:p>
            <a:r>
              <a:rPr lang="en-US" b="1" dirty="0"/>
              <a:t>RH = 46%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37FCBDD-70E0-DF5C-B2CA-C8E415C1E5F7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Larkana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B551725-7046-330C-1E56-1186B9746AB2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b="1" dirty="0"/>
              <a:t>MAX T = 46°C</a:t>
            </a:r>
            <a:endParaRPr lang="en-US" dirty="0"/>
          </a:p>
          <a:p>
            <a:r>
              <a:rPr lang="en-US" b="1" dirty="0"/>
              <a:t>RH = 24%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CBDD161-6C3A-72B5-89BC-FC76AEAE6C21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/>
              <a:t>Hyderabad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19FDAF6-50BC-2580-AE66-A8332478B50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b="1" dirty="0"/>
              <a:t>MAX T = 40.0°C</a:t>
            </a:r>
            <a:endParaRPr lang="en-US" dirty="0"/>
          </a:p>
          <a:p>
            <a:r>
              <a:rPr lang="en-US" b="1" dirty="0"/>
              <a:t>RH = 49%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D89A1D7-ABBB-028E-69EE-D90633445D3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1327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 build="p"/>
      <p:bldP spid="6" grpId="0"/>
      <p:bldP spid="7" grpId="0" build="p"/>
      <p:bldP spid="8" grpId="0"/>
      <p:bldP spid="9" grpId="0" build="p"/>
      <p:bldP spid="10" grpId="0"/>
      <p:bldP spid="11" grpId="0" uiExpand="1" build="p"/>
      <p:bldP spid="12" grpId="0"/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F751-DF61-93C3-F6C8-13A5C0B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Walls and Thermal Inertia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B92-72CC-609C-3A69-5DE15C78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9F653B6-A1B1-EE31-322D-13A5B0D9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965"/>
            <a:ext cx="9144000" cy="39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F751-DF61-93C3-F6C8-13A5C0B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AC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B92-72CC-609C-3A69-5DE15C78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B4D9DCA-1D57-F747-5A40-10C2B725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97"/>
            <a:ext cx="9144000" cy="38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F751-DF61-93C3-F6C8-13A5C0B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Moisture Control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B92-72CC-609C-3A69-5DE15C78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0CC628-3F22-5E2E-15E1-197B3640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725"/>
            <a:ext cx="9144000" cy="38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3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23C4-7D37-FF73-753C-6A2BD24C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26BDB-CD6E-438B-44B2-C9E69A12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8447"/>
            <a:ext cx="7704000" cy="3607119"/>
          </a:xfrm>
        </p:spPr>
        <p:txBody>
          <a:bodyPr/>
          <a:lstStyle/>
          <a:p>
            <a:r>
              <a:rPr lang="en-US" sz="2400" dirty="0"/>
              <a:t>Parameters Control in Excel</a:t>
            </a:r>
          </a:p>
          <a:p>
            <a:pPr>
              <a:lnSpc>
                <a:spcPct val="114999"/>
              </a:lnSpc>
            </a:pPr>
            <a:r>
              <a:rPr lang="en-US" sz="2400" dirty="0"/>
              <a:t>Dynamic or Constant Cooling Loads</a:t>
            </a:r>
          </a:p>
          <a:p>
            <a:r>
              <a:rPr lang="en-US" sz="2400" dirty="0"/>
              <a:t>Can simulate with or without AC</a:t>
            </a:r>
          </a:p>
          <a:p>
            <a:r>
              <a:rPr lang="en-US" sz="2400" dirty="0"/>
              <a:t>Auto-Compilation of Numerical Results in Excel</a:t>
            </a:r>
          </a:p>
          <a:p>
            <a:r>
              <a:rPr lang="en-US" sz="2400" dirty="0"/>
              <a:t>Selection of Simulation Time</a:t>
            </a:r>
          </a:p>
          <a:p>
            <a:r>
              <a:rPr lang="en-US" sz="2400" dirty="0"/>
              <a:t>Custom Properties of AC Components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7233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23C4-7D37-FF73-753C-6A2BD24C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Advantages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26BDB-CD6E-438B-44B2-C9E69A122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Behavior of Cooling Loads in different conditions</a:t>
            </a:r>
          </a:p>
          <a:p>
            <a:r>
              <a:rPr lang="en-US" sz="2400" dirty="0"/>
              <a:t>Performance of New AC Prototypes</a:t>
            </a:r>
          </a:p>
          <a:p>
            <a:pPr>
              <a:lnSpc>
                <a:spcPct val="114999"/>
              </a:lnSpc>
            </a:pPr>
            <a:r>
              <a:rPr lang="en-US" sz="2400" dirty="0"/>
              <a:t>Testing of Realistic Scenarios in AC Lab</a:t>
            </a:r>
          </a:p>
          <a:p>
            <a:pPr>
              <a:lnSpc>
                <a:spcPct val="114999"/>
              </a:lnSpc>
            </a:pPr>
            <a:r>
              <a:rPr lang="en-US" sz="2400" dirty="0"/>
              <a:t>Robust and Market Ready Product</a:t>
            </a:r>
          </a:p>
          <a:p>
            <a:pPr>
              <a:lnSpc>
                <a:spcPct val="114999"/>
              </a:lnSpc>
            </a:pPr>
            <a:r>
              <a:rPr lang="en-US" sz="2400" dirty="0"/>
              <a:t>Time Saving</a:t>
            </a:r>
          </a:p>
          <a:p>
            <a:pPr>
              <a:lnSpc>
                <a:spcPct val="114999"/>
              </a:lnSpc>
            </a:pPr>
            <a:endParaRPr lang="en-US" sz="2400" dirty="0"/>
          </a:p>
          <a:p>
            <a:pPr>
              <a:lnSpc>
                <a:spcPct val="114999"/>
              </a:lnSpc>
            </a:pPr>
            <a:endParaRPr lang="en-US" sz="2400" dirty="0"/>
          </a:p>
          <a:p>
            <a:pPr>
              <a:lnSpc>
                <a:spcPct val="114999"/>
              </a:lnSpc>
            </a:pPr>
            <a:endParaRPr lang="en-US" sz="2400" dirty="0"/>
          </a:p>
          <a:p>
            <a:endParaRPr lang="en-US" sz="2400" dirty="0"/>
          </a:p>
          <a:p>
            <a:pPr marL="13970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8546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363029-CE9A-2921-5196-3B690698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132" y="1684263"/>
            <a:ext cx="5501205" cy="713400"/>
          </a:xfrm>
        </p:spPr>
        <p:txBody>
          <a:bodyPr/>
          <a:lstStyle/>
          <a:p>
            <a:r>
              <a:rPr lang="en-US" dirty="0"/>
              <a:t>Field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0C28-08B3-62EF-0F1A-71BF192B3D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19133" y="3249850"/>
            <a:ext cx="5501204" cy="713400"/>
          </a:xfrm>
        </p:spPr>
        <p:txBody>
          <a:bodyPr/>
          <a:lstStyle/>
          <a:p>
            <a:r>
              <a:rPr lang="en-US" dirty="0"/>
              <a:t>Time in MATLAB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B496D5-827B-7D7E-E544-70886A2A4C1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69415" y="2329513"/>
            <a:ext cx="3805170" cy="713400"/>
          </a:xfrm>
        </p:spPr>
        <p:txBody>
          <a:bodyPr/>
          <a:lstStyle/>
          <a:p>
            <a:r>
              <a:rPr lang="en-US" sz="2400" b="1" dirty="0"/>
              <a:t>Days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6AF25E-C91C-1728-2542-852D9778FA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98620" y="3895100"/>
            <a:ext cx="3142230" cy="713400"/>
          </a:xfrm>
        </p:spPr>
        <p:txBody>
          <a:bodyPr/>
          <a:lstStyle/>
          <a:p>
            <a:r>
              <a:rPr lang="en-US" sz="2400" b="1" dirty="0"/>
              <a:t>Minutes</a:t>
            </a:r>
            <a:endParaRPr lang="en-US" sz="18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3F41A6-414A-A6E3-D9C0-EE9BBCC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Saving</a:t>
            </a:r>
          </a:p>
        </p:txBody>
      </p:sp>
    </p:spTree>
    <p:extLst>
      <p:ext uri="{BB962C8B-B14F-4D97-AF65-F5344CB8AC3E}">
        <p14:creationId xmlns:p14="http://schemas.microsoft.com/office/powerpoint/2010/main" val="396516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363029-CE9A-2921-5196-3B690698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275" y="1676751"/>
            <a:ext cx="4083450" cy="713400"/>
          </a:xfrm>
        </p:spPr>
        <p:txBody>
          <a:bodyPr/>
          <a:lstStyle/>
          <a:p>
            <a:r>
              <a:rPr lang="en-US" dirty="0"/>
              <a:t>Field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0C28-08B3-62EF-0F1A-71BF192B3D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03150" y="3054371"/>
            <a:ext cx="3137700" cy="713400"/>
          </a:xfrm>
        </p:spPr>
        <p:txBody>
          <a:bodyPr/>
          <a:lstStyle/>
          <a:p>
            <a:r>
              <a:rPr lang="en-US" dirty="0"/>
              <a:t>Cost Saved?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B496D5-827B-7D7E-E544-70886A2A4C1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266128" y="2365561"/>
            <a:ext cx="4611743" cy="713400"/>
          </a:xfrm>
        </p:spPr>
        <p:txBody>
          <a:bodyPr/>
          <a:lstStyle/>
          <a:p>
            <a:r>
              <a:rPr lang="en-US" sz="2400" b="1" dirty="0"/>
              <a:t>100 Units on Average Test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6AF25E-C91C-1728-2542-852D9778FA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19225" y="3895100"/>
            <a:ext cx="6905550" cy="713400"/>
          </a:xfrm>
        </p:spPr>
        <p:txBody>
          <a:bodyPr/>
          <a:lstStyle/>
          <a:p>
            <a:r>
              <a:rPr lang="en-US" sz="2400" b="1" dirty="0"/>
              <a:t>4015 PKR  per Field Test (99%)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3F41A6-414A-A6E3-D9C0-EE9BBCC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Savings</a:t>
            </a:r>
          </a:p>
        </p:txBody>
      </p:sp>
    </p:spTree>
    <p:extLst>
      <p:ext uri="{BB962C8B-B14F-4D97-AF65-F5344CB8AC3E}">
        <p14:creationId xmlns:p14="http://schemas.microsoft.com/office/powerpoint/2010/main" val="244016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363029-CE9A-2921-5196-3B690698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132" y="1684263"/>
            <a:ext cx="5501205" cy="713400"/>
          </a:xfrm>
        </p:spPr>
        <p:txBody>
          <a:bodyPr/>
          <a:lstStyle/>
          <a:p>
            <a:r>
              <a:rPr lang="en-US" dirty="0"/>
              <a:t>Time Per Lab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0C28-08B3-62EF-0F1A-71BF192B3D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19133" y="3249850"/>
            <a:ext cx="5501204" cy="713400"/>
          </a:xfrm>
        </p:spPr>
        <p:txBody>
          <a:bodyPr/>
          <a:lstStyle/>
          <a:p>
            <a:r>
              <a:rPr lang="en-US" dirty="0"/>
              <a:t>Time in MATLAB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B496D5-827B-7D7E-E544-70886A2A4C1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669415" y="2329513"/>
            <a:ext cx="3805170" cy="713400"/>
          </a:xfrm>
        </p:spPr>
        <p:txBody>
          <a:bodyPr/>
          <a:lstStyle/>
          <a:p>
            <a:r>
              <a:rPr lang="en-US" sz="2400" b="1" dirty="0"/>
              <a:t> 6 Hours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6AF25E-C91C-1728-2542-852D9778FA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98620" y="3895100"/>
            <a:ext cx="3142230" cy="713400"/>
          </a:xfrm>
        </p:spPr>
        <p:txBody>
          <a:bodyPr/>
          <a:lstStyle/>
          <a:p>
            <a:r>
              <a:rPr lang="en-US" sz="1800" b="1" dirty="0"/>
              <a:t>10 Minutes (97%)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3F41A6-414A-A6E3-D9C0-EE9BBCC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Saving</a:t>
            </a:r>
          </a:p>
        </p:txBody>
      </p:sp>
    </p:spTree>
    <p:extLst>
      <p:ext uri="{BB962C8B-B14F-4D97-AF65-F5344CB8AC3E}">
        <p14:creationId xmlns:p14="http://schemas.microsoft.com/office/powerpoint/2010/main" val="2464697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23C4-7D37-FF73-753C-6A2BD24C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26BDB-CD6E-438B-44B2-C9E69A122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Graphical User Interface</a:t>
            </a:r>
          </a:p>
          <a:p>
            <a:r>
              <a:rPr lang="en-US" sz="2400" dirty="0"/>
              <a:t>Direct Integration with AC Lab Software</a:t>
            </a:r>
          </a:p>
          <a:p>
            <a:r>
              <a:rPr lang="en-US" sz="2400" dirty="0"/>
              <a:t>To be used in </a:t>
            </a:r>
            <a:r>
              <a:rPr lang="en-US" sz="2400" dirty="0" err="1"/>
              <a:t>Dawlance</a:t>
            </a:r>
            <a:r>
              <a:rPr lang="en-US" sz="2400" dirty="0"/>
              <a:t> Website</a:t>
            </a:r>
          </a:p>
          <a:p>
            <a:r>
              <a:rPr lang="en-US" sz="2400" dirty="0"/>
              <a:t>To be showcased at </a:t>
            </a:r>
            <a:r>
              <a:rPr lang="en-US" sz="2400" dirty="0" err="1"/>
              <a:t>Dawlance</a:t>
            </a:r>
            <a:r>
              <a:rPr lang="en-US" sz="2400" dirty="0"/>
              <a:t> Experience Centers</a:t>
            </a:r>
          </a:p>
          <a:p>
            <a:r>
              <a:rPr lang="en-US" sz="2400" dirty="0"/>
              <a:t>Machine Learning/AI</a:t>
            </a:r>
          </a:p>
          <a:p>
            <a:pPr>
              <a:lnSpc>
                <a:spcPct val="114999"/>
              </a:lnSpc>
            </a:pPr>
            <a:endParaRPr lang="en-US" sz="2400" dirty="0"/>
          </a:p>
          <a:p>
            <a:pPr>
              <a:lnSpc>
                <a:spcPct val="114999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74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363029-CE9A-2921-5196-3B690698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275" y="1676751"/>
            <a:ext cx="4083450" cy="713400"/>
          </a:xfrm>
        </p:spPr>
        <p:txBody>
          <a:bodyPr/>
          <a:lstStyle/>
          <a:p>
            <a:r>
              <a:rPr lang="en-US" dirty="0"/>
              <a:t>Units Consumed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0C28-08B3-62EF-0F1A-71BF192B3D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03150" y="3054371"/>
            <a:ext cx="3137700" cy="713400"/>
          </a:xfrm>
        </p:spPr>
        <p:txBody>
          <a:bodyPr/>
          <a:lstStyle/>
          <a:p>
            <a:r>
              <a:rPr lang="en-US" dirty="0"/>
              <a:t>Cost Saved?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B496D5-827B-7D7E-E544-70886A2A4C1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530275" y="2335777"/>
            <a:ext cx="4083450" cy="713400"/>
          </a:xfrm>
        </p:spPr>
        <p:txBody>
          <a:bodyPr/>
          <a:lstStyle/>
          <a:p>
            <a:r>
              <a:rPr lang="en-US" sz="2400" b="1" dirty="0"/>
              <a:t>1090.1 on average per day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6AF25E-C91C-1728-2542-852D9778FA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19225" y="3895100"/>
            <a:ext cx="6905550" cy="713400"/>
          </a:xfrm>
        </p:spPr>
        <p:txBody>
          <a:bodyPr/>
          <a:lstStyle/>
          <a:p>
            <a:r>
              <a:rPr lang="en-US" sz="2400" b="1" dirty="0"/>
              <a:t>32,703 PKR  per day</a:t>
            </a:r>
          </a:p>
          <a:p>
            <a:r>
              <a:rPr lang="en-US" sz="2400" b="1" dirty="0"/>
              <a:t>(Up to 1 Million Per Month)</a:t>
            </a:r>
            <a:endParaRPr lang="en-US" sz="18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3F41A6-414A-A6E3-D9C0-EE9BBCC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0621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2438430" y="1649038"/>
            <a:ext cx="4341300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Solution?</a:t>
            </a:r>
            <a:endParaRPr lang="en-US" sz="4800"/>
          </a:p>
        </p:txBody>
      </p:sp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2551234" y="2645002"/>
            <a:ext cx="4521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What is the Solution to these Infinite Scenarios?</a:t>
            </a:r>
            <a:endParaRPr lang="en-US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795CB53-20CE-45A1-E586-08DEB025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23" y="4223697"/>
            <a:ext cx="845924" cy="75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7526DBB-2EA2-A23B-555B-E827A6C76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" y="1234"/>
            <a:ext cx="9146144" cy="5144238"/>
          </a:xfrm>
          <a:prstGeom prst="rect">
            <a:avLst/>
          </a:prstGeom>
        </p:spPr>
      </p:pic>
      <p:sp>
        <p:nvSpPr>
          <p:cNvPr id="893" name="Google Shape;893;p71"/>
          <p:cNvSpPr txBox="1">
            <a:spLocks noGrp="1"/>
          </p:cNvSpPr>
          <p:nvPr>
            <p:ph type="ctrTitle"/>
          </p:nvPr>
        </p:nvSpPr>
        <p:spPr>
          <a:xfrm>
            <a:off x="1000050" y="631025"/>
            <a:ext cx="4284000" cy="99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B6E6-2448-287E-F218-064DD488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Load Model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3E7317-D136-289D-6643-65F822FC3FED}"/>
              </a:ext>
            </a:extLst>
          </p:cNvPr>
          <p:cNvSpPr/>
          <p:nvPr/>
        </p:nvSpPr>
        <p:spPr>
          <a:xfrm>
            <a:off x="950994" y="2051494"/>
            <a:ext cx="1939050" cy="1599311"/>
          </a:xfrm>
          <a:custGeom>
            <a:avLst/>
            <a:gdLst>
              <a:gd name="connsiteX0" fmla="*/ 0 w 1939050"/>
              <a:gd name="connsiteY0" fmla="*/ 159931 h 1599311"/>
              <a:gd name="connsiteX1" fmla="*/ 159931 w 1939050"/>
              <a:gd name="connsiteY1" fmla="*/ 0 h 1599311"/>
              <a:gd name="connsiteX2" fmla="*/ 1779119 w 1939050"/>
              <a:gd name="connsiteY2" fmla="*/ 0 h 1599311"/>
              <a:gd name="connsiteX3" fmla="*/ 1939050 w 1939050"/>
              <a:gd name="connsiteY3" fmla="*/ 159931 h 1599311"/>
              <a:gd name="connsiteX4" fmla="*/ 1939050 w 1939050"/>
              <a:gd name="connsiteY4" fmla="*/ 1439380 h 1599311"/>
              <a:gd name="connsiteX5" fmla="*/ 1779119 w 1939050"/>
              <a:gd name="connsiteY5" fmla="*/ 1599311 h 1599311"/>
              <a:gd name="connsiteX6" fmla="*/ 159931 w 1939050"/>
              <a:gd name="connsiteY6" fmla="*/ 1599311 h 1599311"/>
              <a:gd name="connsiteX7" fmla="*/ 0 w 1939050"/>
              <a:gd name="connsiteY7" fmla="*/ 1439380 h 1599311"/>
              <a:gd name="connsiteX8" fmla="*/ 0 w 1939050"/>
              <a:gd name="connsiteY8" fmla="*/ 159931 h 15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050" h="1599311">
                <a:moveTo>
                  <a:pt x="0" y="159931"/>
                </a:moveTo>
                <a:cubicBezTo>
                  <a:pt x="0" y="71604"/>
                  <a:pt x="71604" y="0"/>
                  <a:pt x="159931" y="0"/>
                </a:cubicBezTo>
                <a:lnTo>
                  <a:pt x="1779119" y="0"/>
                </a:lnTo>
                <a:cubicBezTo>
                  <a:pt x="1867446" y="0"/>
                  <a:pt x="1939050" y="71604"/>
                  <a:pt x="1939050" y="159931"/>
                </a:cubicBezTo>
                <a:lnTo>
                  <a:pt x="1939050" y="1439380"/>
                </a:lnTo>
                <a:cubicBezTo>
                  <a:pt x="1939050" y="1527707"/>
                  <a:pt x="1867446" y="1599311"/>
                  <a:pt x="1779119" y="1599311"/>
                </a:cubicBezTo>
                <a:lnTo>
                  <a:pt x="159931" y="1599311"/>
                </a:lnTo>
                <a:cubicBezTo>
                  <a:pt x="71604" y="1599311"/>
                  <a:pt x="0" y="1527707"/>
                  <a:pt x="0" y="1439380"/>
                </a:cubicBezTo>
                <a:lnTo>
                  <a:pt x="0" y="159931"/>
                </a:lnTo>
                <a:close/>
              </a:path>
            </a:pathLst>
          </a:cu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190" tIns="69190" rIns="69190" bIns="411900" numCol="1" spcCol="1270" anchor="t" anchorCtr="0">
            <a:noAutofit/>
          </a:bodyPr>
          <a:lstStyle/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Size of Room</a:t>
            </a:r>
            <a:endParaRPr lang="en-US" sz="1700" kern="1200" dirty="0"/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Solar Radiation</a:t>
            </a:r>
            <a:endParaRPr lang="en-US" sz="1700" kern="1200" dirty="0"/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No of Occupants</a:t>
            </a:r>
            <a:endParaRPr lang="en-US" sz="1700" kern="1200" dirty="0"/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…</a:t>
            </a: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542AF0AD-4571-4F28-4C4D-34A244CC04DC}"/>
              </a:ext>
            </a:extLst>
          </p:cNvPr>
          <p:cNvSpPr/>
          <p:nvPr/>
        </p:nvSpPr>
        <p:spPr>
          <a:xfrm>
            <a:off x="2020105" y="2358468"/>
            <a:ext cx="2247631" cy="2247631"/>
          </a:xfrm>
          <a:prstGeom prst="leftCircularArrow">
            <a:avLst>
              <a:gd name="adj1" fmla="val 3637"/>
              <a:gd name="adj2" fmla="val 452731"/>
              <a:gd name="adj3" fmla="val 2228242"/>
              <a:gd name="adj4" fmla="val 9024489"/>
              <a:gd name="adj5" fmla="val 4243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634441-3BA4-8283-162B-5A7FA325B4E7}"/>
              </a:ext>
            </a:extLst>
          </p:cNvPr>
          <p:cNvSpPr/>
          <p:nvPr/>
        </p:nvSpPr>
        <p:spPr>
          <a:xfrm>
            <a:off x="1381894" y="3308096"/>
            <a:ext cx="1723600" cy="685419"/>
          </a:xfrm>
          <a:custGeom>
            <a:avLst/>
            <a:gdLst>
              <a:gd name="connsiteX0" fmla="*/ 0 w 1723600"/>
              <a:gd name="connsiteY0" fmla="*/ 68542 h 685419"/>
              <a:gd name="connsiteX1" fmla="*/ 68542 w 1723600"/>
              <a:gd name="connsiteY1" fmla="*/ 0 h 685419"/>
              <a:gd name="connsiteX2" fmla="*/ 1655058 w 1723600"/>
              <a:gd name="connsiteY2" fmla="*/ 0 h 685419"/>
              <a:gd name="connsiteX3" fmla="*/ 1723600 w 1723600"/>
              <a:gd name="connsiteY3" fmla="*/ 68542 h 685419"/>
              <a:gd name="connsiteX4" fmla="*/ 1723600 w 1723600"/>
              <a:gd name="connsiteY4" fmla="*/ 616877 h 685419"/>
              <a:gd name="connsiteX5" fmla="*/ 1655058 w 1723600"/>
              <a:gd name="connsiteY5" fmla="*/ 685419 h 685419"/>
              <a:gd name="connsiteX6" fmla="*/ 68542 w 1723600"/>
              <a:gd name="connsiteY6" fmla="*/ 685419 h 685419"/>
              <a:gd name="connsiteX7" fmla="*/ 0 w 1723600"/>
              <a:gd name="connsiteY7" fmla="*/ 616877 h 685419"/>
              <a:gd name="connsiteX8" fmla="*/ 0 w 1723600"/>
              <a:gd name="connsiteY8" fmla="*/ 68542 h 68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600" h="685419">
                <a:moveTo>
                  <a:pt x="0" y="68542"/>
                </a:moveTo>
                <a:cubicBezTo>
                  <a:pt x="0" y="30687"/>
                  <a:pt x="30687" y="0"/>
                  <a:pt x="68542" y="0"/>
                </a:cubicBezTo>
                <a:lnTo>
                  <a:pt x="1655058" y="0"/>
                </a:lnTo>
                <a:cubicBezTo>
                  <a:pt x="1692913" y="0"/>
                  <a:pt x="1723600" y="30687"/>
                  <a:pt x="1723600" y="68542"/>
                </a:cubicBezTo>
                <a:lnTo>
                  <a:pt x="1723600" y="616877"/>
                </a:lnTo>
                <a:cubicBezTo>
                  <a:pt x="1723600" y="654732"/>
                  <a:pt x="1692913" y="685419"/>
                  <a:pt x="1655058" y="685419"/>
                </a:cubicBezTo>
                <a:lnTo>
                  <a:pt x="68542" y="685419"/>
                </a:lnTo>
                <a:cubicBezTo>
                  <a:pt x="30687" y="685419"/>
                  <a:pt x="0" y="654732"/>
                  <a:pt x="0" y="616877"/>
                </a:cubicBezTo>
                <a:lnTo>
                  <a:pt x="0" y="68542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175" tIns="45475" rIns="58175" bIns="4547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Arial"/>
              </a:rPr>
              <a:t>Requirements</a:t>
            </a:r>
            <a:endParaRPr lang="en-US" sz="20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A9E2F0F-A2E1-6136-22DD-48FC0DC299F1}"/>
              </a:ext>
            </a:extLst>
          </p:cNvPr>
          <p:cNvSpPr/>
          <p:nvPr/>
        </p:nvSpPr>
        <p:spPr>
          <a:xfrm>
            <a:off x="3494749" y="2051494"/>
            <a:ext cx="1939050" cy="1599311"/>
          </a:xfrm>
          <a:custGeom>
            <a:avLst/>
            <a:gdLst>
              <a:gd name="connsiteX0" fmla="*/ 0 w 1939050"/>
              <a:gd name="connsiteY0" fmla="*/ 159931 h 1599311"/>
              <a:gd name="connsiteX1" fmla="*/ 159931 w 1939050"/>
              <a:gd name="connsiteY1" fmla="*/ 0 h 1599311"/>
              <a:gd name="connsiteX2" fmla="*/ 1779119 w 1939050"/>
              <a:gd name="connsiteY2" fmla="*/ 0 h 1599311"/>
              <a:gd name="connsiteX3" fmla="*/ 1939050 w 1939050"/>
              <a:gd name="connsiteY3" fmla="*/ 159931 h 1599311"/>
              <a:gd name="connsiteX4" fmla="*/ 1939050 w 1939050"/>
              <a:gd name="connsiteY4" fmla="*/ 1439380 h 1599311"/>
              <a:gd name="connsiteX5" fmla="*/ 1779119 w 1939050"/>
              <a:gd name="connsiteY5" fmla="*/ 1599311 h 1599311"/>
              <a:gd name="connsiteX6" fmla="*/ 159931 w 1939050"/>
              <a:gd name="connsiteY6" fmla="*/ 1599311 h 1599311"/>
              <a:gd name="connsiteX7" fmla="*/ 0 w 1939050"/>
              <a:gd name="connsiteY7" fmla="*/ 1439380 h 1599311"/>
              <a:gd name="connsiteX8" fmla="*/ 0 w 1939050"/>
              <a:gd name="connsiteY8" fmla="*/ 159931 h 15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050" h="1599311">
                <a:moveTo>
                  <a:pt x="0" y="159931"/>
                </a:moveTo>
                <a:cubicBezTo>
                  <a:pt x="0" y="71604"/>
                  <a:pt x="71604" y="0"/>
                  <a:pt x="159931" y="0"/>
                </a:cubicBezTo>
                <a:lnTo>
                  <a:pt x="1779119" y="0"/>
                </a:lnTo>
                <a:cubicBezTo>
                  <a:pt x="1867446" y="0"/>
                  <a:pt x="1939050" y="71604"/>
                  <a:pt x="1939050" y="159931"/>
                </a:cubicBezTo>
                <a:lnTo>
                  <a:pt x="1939050" y="1439380"/>
                </a:lnTo>
                <a:cubicBezTo>
                  <a:pt x="1939050" y="1527707"/>
                  <a:pt x="1867446" y="1599311"/>
                  <a:pt x="1779119" y="1599311"/>
                </a:cubicBezTo>
                <a:lnTo>
                  <a:pt x="159931" y="1599311"/>
                </a:lnTo>
                <a:cubicBezTo>
                  <a:pt x="71604" y="1599311"/>
                  <a:pt x="0" y="1527707"/>
                  <a:pt x="0" y="1439380"/>
                </a:cubicBezTo>
                <a:lnTo>
                  <a:pt x="0" y="159931"/>
                </a:lnTo>
                <a:close/>
              </a:path>
            </a:pathLst>
          </a:cu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190" tIns="411900" rIns="69190" bIns="69190" numCol="1" spcCol="1270" anchor="t" anchorCtr="0">
            <a:noAutofit/>
          </a:bodyPr>
          <a:lstStyle/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Calculation</a:t>
            </a:r>
            <a:endParaRPr lang="en-US" sz="1700" kern="1200" dirty="0"/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Compilation</a:t>
            </a:r>
            <a:endParaRPr lang="en-US" sz="1700" kern="1200" dirty="0"/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...</a:t>
            </a:r>
            <a:endParaRPr lang="en-US" sz="1700" kern="1200" dirty="0"/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0D639B6B-7D5B-6660-87F5-DF1FA9F6560C}"/>
              </a:ext>
            </a:extLst>
          </p:cNvPr>
          <p:cNvSpPr/>
          <p:nvPr/>
        </p:nvSpPr>
        <p:spPr>
          <a:xfrm>
            <a:off x="4547701" y="1033492"/>
            <a:ext cx="2495399" cy="2495399"/>
          </a:xfrm>
          <a:prstGeom prst="circularArrow">
            <a:avLst>
              <a:gd name="adj1" fmla="val 3276"/>
              <a:gd name="adj2" fmla="val 404286"/>
              <a:gd name="adj3" fmla="val 19420203"/>
              <a:gd name="adj4" fmla="val 12575511"/>
              <a:gd name="adj5" fmla="val 3822"/>
            </a:avLst>
          </a:pr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7CC554-B3C9-543A-4FD3-0B7A978BDC7B}"/>
              </a:ext>
            </a:extLst>
          </p:cNvPr>
          <p:cNvSpPr/>
          <p:nvPr/>
        </p:nvSpPr>
        <p:spPr>
          <a:xfrm>
            <a:off x="3925649" y="1708785"/>
            <a:ext cx="1723600" cy="685419"/>
          </a:xfrm>
          <a:custGeom>
            <a:avLst/>
            <a:gdLst>
              <a:gd name="connsiteX0" fmla="*/ 0 w 1723600"/>
              <a:gd name="connsiteY0" fmla="*/ 68542 h 685419"/>
              <a:gd name="connsiteX1" fmla="*/ 68542 w 1723600"/>
              <a:gd name="connsiteY1" fmla="*/ 0 h 685419"/>
              <a:gd name="connsiteX2" fmla="*/ 1655058 w 1723600"/>
              <a:gd name="connsiteY2" fmla="*/ 0 h 685419"/>
              <a:gd name="connsiteX3" fmla="*/ 1723600 w 1723600"/>
              <a:gd name="connsiteY3" fmla="*/ 68542 h 685419"/>
              <a:gd name="connsiteX4" fmla="*/ 1723600 w 1723600"/>
              <a:gd name="connsiteY4" fmla="*/ 616877 h 685419"/>
              <a:gd name="connsiteX5" fmla="*/ 1655058 w 1723600"/>
              <a:gd name="connsiteY5" fmla="*/ 685419 h 685419"/>
              <a:gd name="connsiteX6" fmla="*/ 68542 w 1723600"/>
              <a:gd name="connsiteY6" fmla="*/ 685419 h 685419"/>
              <a:gd name="connsiteX7" fmla="*/ 0 w 1723600"/>
              <a:gd name="connsiteY7" fmla="*/ 616877 h 685419"/>
              <a:gd name="connsiteX8" fmla="*/ 0 w 1723600"/>
              <a:gd name="connsiteY8" fmla="*/ 68542 h 68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600" h="685419">
                <a:moveTo>
                  <a:pt x="0" y="68542"/>
                </a:moveTo>
                <a:cubicBezTo>
                  <a:pt x="0" y="30687"/>
                  <a:pt x="30687" y="0"/>
                  <a:pt x="68542" y="0"/>
                </a:cubicBezTo>
                <a:lnTo>
                  <a:pt x="1655058" y="0"/>
                </a:lnTo>
                <a:cubicBezTo>
                  <a:pt x="1692913" y="0"/>
                  <a:pt x="1723600" y="30687"/>
                  <a:pt x="1723600" y="68542"/>
                </a:cubicBezTo>
                <a:lnTo>
                  <a:pt x="1723600" y="616877"/>
                </a:lnTo>
                <a:cubicBezTo>
                  <a:pt x="1723600" y="654732"/>
                  <a:pt x="1692913" y="685419"/>
                  <a:pt x="1655058" y="685419"/>
                </a:cubicBezTo>
                <a:lnTo>
                  <a:pt x="68542" y="685419"/>
                </a:lnTo>
                <a:cubicBezTo>
                  <a:pt x="30687" y="685419"/>
                  <a:pt x="0" y="654732"/>
                  <a:pt x="0" y="616877"/>
                </a:cubicBezTo>
                <a:lnTo>
                  <a:pt x="0" y="68542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175" tIns="45475" rIns="58175" bIns="4547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Arial"/>
              </a:rPr>
              <a:t>MATLAB</a:t>
            </a:r>
            <a:endParaRPr lang="en-US" sz="20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32A3C7-1A05-DF4A-8543-F2BEFF80A63A}"/>
              </a:ext>
            </a:extLst>
          </p:cNvPr>
          <p:cNvSpPr/>
          <p:nvPr/>
        </p:nvSpPr>
        <p:spPr>
          <a:xfrm>
            <a:off x="6038505" y="2051494"/>
            <a:ext cx="1939050" cy="1599311"/>
          </a:xfrm>
          <a:custGeom>
            <a:avLst/>
            <a:gdLst>
              <a:gd name="connsiteX0" fmla="*/ 0 w 1939050"/>
              <a:gd name="connsiteY0" fmla="*/ 159931 h 1599311"/>
              <a:gd name="connsiteX1" fmla="*/ 159931 w 1939050"/>
              <a:gd name="connsiteY1" fmla="*/ 0 h 1599311"/>
              <a:gd name="connsiteX2" fmla="*/ 1779119 w 1939050"/>
              <a:gd name="connsiteY2" fmla="*/ 0 h 1599311"/>
              <a:gd name="connsiteX3" fmla="*/ 1939050 w 1939050"/>
              <a:gd name="connsiteY3" fmla="*/ 159931 h 1599311"/>
              <a:gd name="connsiteX4" fmla="*/ 1939050 w 1939050"/>
              <a:gd name="connsiteY4" fmla="*/ 1439380 h 1599311"/>
              <a:gd name="connsiteX5" fmla="*/ 1779119 w 1939050"/>
              <a:gd name="connsiteY5" fmla="*/ 1599311 h 1599311"/>
              <a:gd name="connsiteX6" fmla="*/ 159931 w 1939050"/>
              <a:gd name="connsiteY6" fmla="*/ 1599311 h 1599311"/>
              <a:gd name="connsiteX7" fmla="*/ 0 w 1939050"/>
              <a:gd name="connsiteY7" fmla="*/ 1439380 h 1599311"/>
              <a:gd name="connsiteX8" fmla="*/ 0 w 1939050"/>
              <a:gd name="connsiteY8" fmla="*/ 159931 h 15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050" h="1599311">
                <a:moveTo>
                  <a:pt x="0" y="159931"/>
                </a:moveTo>
                <a:cubicBezTo>
                  <a:pt x="0" y="71604"/>
                  <a:pt x="71604" y="0"/>
                  <a:pt x="159931" y="0"/>
                </a:cubicBezTo>
                <a:lnTo>
                  <a:pt x="1779119" y="0"/>
                </a:lnTo>
                <a:cubicBezTo>
                  <a:pt x="1867446" y="0"/>
                  <a:pt x="1939050" y="71604"/>
                  <a:pt x="1939050" y="159931"/>
                </a:cubicBezTo>
                <a:lnTo>
                  <a:pt x="1939050" y="1439380"/>
                </a:lnTo>
                <a:cubicBezTo>
                  <a:pt x="1939050" y="1527707"/>
                  <a:pt x="1867446" y="1599311"/>
                  <a:pt x="1779119" y="1599311"/>
                </a:cubicBezTo>
                <a:lnTo>
                  <a:pt x="159931" y="1599311"/>
                </a:lnTo>
                <a:cubicBezTo>
                  <a:pt x="71604" y="1599311"/>
                  <a:pt x="0" y="1527707"/>
                  <a:pt x="0" y="1439380"/>
                </a:cubicBezTo>
                <a:lnTo>
                  <a:pt x="0" y="159931"/>
                </a:lnTo>
                <a:close/>
              </a:path>
            </a:pathLst>
          </a:cu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190" tIns="69190" rIns="69190" bIns="411900" numCol="1" spcCol="1270" anchor="t" anchorCtr="0">
            <a:noAutofit/>
          </a:bodyPr>
          <a:lstStyle/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Total Load</a:t>
            </a: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Graphical Data</a:t>
            </a: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"/>
              </a:rPr>
              <a:t>Numeric 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D861A97-9967-F932-0F0E-2EBF8CB8A8F9}"/>
              </a:ext>
            </a:extLst>
          </p:cNvPr>
          <p:cNvSpPr/>
          <p:nvPr/>
        </p:nvSpPr>
        <p:spPr>
          <a:xfrm>
            <a:off x="6469405" y="3308096"/>
            <a:ext cx="1723600" cy="685419"/>
          </a:xfrm>
          <a:custGeom>
            <a:avLst/>
            <a:gdLst>
              <a:gd name="connsiteX0" fmla="*/ 0 w 1723600"/>
              <a:gd name="connsiteY0" fmla="*/ 68542 h 685419"/>
              <a:gd name="connsiteX1" fmla="*/ 68542 w 1723600"/>
              <a:gd name="connsiteY1" fmla="*/ 0 h 685419"/>
              <a:gd name="connsiteX2" fmla="*/ 1655058 w 1723600"/>
              <a:gd name="connsiteY2" fmla="*/ 0 h 685419"/>
              <a:gd name="connsiteX3" fmla="*/ 1723600 w 1723600"/>
              <a:gd name="connsiteY3" fmla="*/ 68542 h 685419"/>
              <a:gd name="connsiteX4" fmla="*/ 1723600 w 1723600"/>
              <a:gd name="connsiteY4" fmla="*/ 616877 h 685419"/>
              <a:gd name="connsiteX5" fmla="*/ 1655058 w 1723600"/>
              <a:gd name="connsiteY5" fmla="*/ 685419 h 685419"/>
              <a:gd name="connsiteX6" fmla="*/ 68542 w 1723600"/>
              <a:gd name="connsiteY6" fmla="*/ 685419 h 685419"/>
              <a:gd name="connsiteX7" fmla="*/ 0 w 1723600"/>
              <a:gd name="connsiteY7" fmla="*/ 616877 h 685419"/>
              <a:gd name="connsiteX8" fmla="*/ 0 w 1723600"/>
              <a:gd name="connsiteY8" fmla="*/ 68542 h 68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600" h="685419">
                <a:moveTo>
                  <a:pt x="0" y="68542"/>
                </a:moveTo>
                <a:cubicBezTo>
                  <a:pt x="0" y="30687"/>
                  <a:pt x="30687" y="0"/>
                  <a:pt x="68542" y="0"/>
                </a:cubicBezTo>
                <a:lnTo>
                  <a:pt x="1655058" y="0"/>
                </a:lnTo>
                <a:cubicBezTo>
                  <a:pt x="1692913" y="0"/>
                  <a:pt x="1723600" y="30687"/>
                  <a:pt x="1723600" y="68542"/>
                </a:cubicBezTo>
                <a:lnTo>
                  <a:pt x="1723600" y="616877"/>
                </a:lnTo>
                <a:cubicBezTo>
                  <a:pt x="1723600" y="654732"/>
                  <a:pt x="1692913" y="685419"/>
                  <a:pt x="1655058" y="685419"/>
                </a:cubicBezTo>
                <a:lnTo>
                  <a:pt x="68542" y="685419"/>
                </a:lnTo>
                <a:cubicBezTo>
                  <a:pt x="30687" y="685419"/>
                  <a:pt x="0" y="654732"/>
                  <a:pt x="0" y="616877"/>
                </a:cubicBezTo>
                <a:lnTo>
                  <a:pt x="0" y="68542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175" tIns="45475" rIns="58175" bIns="4547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Arial"/>
              </a:rPr>
              <a:t>Results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08946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2400330" y="1625869"/>
            <a:ext cx="4341300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How?</a:t>
            </a:r>
            <a:endParaRPr lang="en-US" dirty="0"/>
          </a:p>
        </p:txBody>
      </p:sp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2315377" y="2682698"/>
            <a:ext cx="4521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The Timeline and Project Progression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A506739-4C45-A9BC-395B-EA7EC4266F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21345" y="3896453"/>
            <a:ext cx="1234504" cy="12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>
            <a:spLocks noGrp="1"/>
          </p:cNvSpPr>
          <p:nvPr>
            <p:ph type="title"/>
          </p:nvPr>
        </p:nvSpPr>
        <p:spPr>
          <a:xfrm>
            <a:off x="911825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Loads</a:t>
            </a: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911825" y="23954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Identification of Cooling Loads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2"/>
          </p:nvPr>
        </p:nvSpPr>
        <p:spPr>
          <a:xfrm>
            <a:off x="3611100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3"/>
          </p:nvPr>
        </p:nvSpPr>
        <p:spPr>
          <a:xfrm>
            <a:off x="3611100" y="23954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of Each Load Separately</a:t>
            </a:r>
            <a:endParaRPr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"/>
          </p:nvPr>
        </p:nvSpPr>
        <p:spPr>
          <a:xfrm>
            <a:off x="911825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Simulink</a:t>
            </a:r>
            <a:endParaRPr dirty="0"/>
          </a:p>
        </p:txBody>
      </p:sp>
      <p:sp>
        <p:nvSpPr>
          <p:cNvPr id="448" name="Google Shape;448;p46"/>
          <p:cNvSpPr txBox="1">
            <a:spLocks noGrp="1"/>
          </p:cNvSpPr>
          <p:nvPr>
            <p:ph type="subTitle" idx="5"/>
          </p:nvPr>
        </p:nvSpPr>
        <p:spPr>
          <a:xfrm>
            <a:off x="911825" y="38288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Assembling all the Models</a:t>
            </a:r>
            <a:endParaRPr dirty="0"/>
          </a:p>
        </p:txBody>
      </p:sp>
      <p:sp>
        <p:nvSpPr>
          <p:cNvPr id="449" name="Google Shape;449;p46"/>
          <p:cNvSpPr txBox="1">
            <a:spLocks noGrp="1"/>
          </p:cNvSpPr>
          <p:nvPr>
            <p:ph type="title" idx="6"/>
          </p:nvPr>
        </p:nvSpPr>
        <p:spPr>
          <a:xfrm>
            <a:off x="3611100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Simscape</a:t>
            </a:r>
            <a:endParaRPr dirty="0"/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7"/>
          </p:nvPr>
        </p:nvSpPr>
        <p:spPr>
          <a:xfrm>
            <a:off x="3611100" y="38288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the Thermal and Fluid Properties</a:t>
            </a:r>
            <a:endParaRPr dirty="0"/>
          </a:p>
        </p:txBody>
      </p:sp>
      <p:sp>
        <p:nvSpPr>
          <p:cNvPr id="451" name="Google Shape;451;p46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97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Strategy Behind Modelling</a:t>
            </a:r>
            <a:endParaRPr dirty="0"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 idx="8"/>
          </p:nvPr>
        </p:nvSpPr>
        <p:spPr>
          <a:xfrm>
            <a:off x="6310375" y="1881250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</a:t>
            </a:r>
            <a:endParaRPr dirty="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9"/>
          </p:nvPr>
        </p:nvSpPr>
        <p:spPr>
          <a:xfrm>
            <a:off x="6310375" y="23954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Required Variables</a:t>
            </a:r>
            <a:endParaRPr dirty="0"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 idx="13"/>
          </p:nvPr>
        </p:nvSpPr>
        <p:spPr>
          <a:xfrm>
            <a:off x="6310375" y="3311625"/>
            <a:ext cx="192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Excel UI/UX</a:t>
            </a:r>
            <a:endParaRPr dirty="0"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14"/>
          </p:nvPr>
        </p:nvSpPr>
        <p:spPr>
          <a:xfrm>
            <a:off x="6310375" y="3828800"/>
            <a:ext cx="192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User-Interface or User Control in Excel</a:t>
            </a:r>
            <a:endParaRPr dirty="0"/>
          </a:p>
        </p:txBody>
      </p:sp>
      <p:sp>
        <p:nvSpPr>
          <p:cNvPr id="12" name="Google Shape;451;p46">
            <a:extLst>
              <a:ext uri="{FF2B5EF4-FFF2-40B4-BE49-F238E27FC236}">
                <a16:creationId xmlns:a16="http://schemas.microsoft.com/office/drawing/2014/main" id="{C5A1D354-AA68-6FC8-15A4-4EC00AFEF26E}"/>
              </a:ext>
            </a:extLst>
          </p:cNvPr>
          <p:cNvSpPr txBox="1">
            <a:spLocks/>
          </p:cNvSpPr>
          <p:nvPr/>
        </p:nvSpPr>
        <p:spPr>
          <a:xfrm>
            <a:off x="569942" y="1568025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3" name="Google Shape;451;p46">
            <a:extLst>
              <a:ext uri="{FF2B5EF4-FFF2-40B4-BE49-F238E27FC236}">
                <a16:creationId xmlns:a16="http://schemas.microsoft.com/office/drawing/2014/main" id="{2BFD22D8-8E54-7540-A29E-6AA36C3E8305}"/>
              </a:ext>
            </a:extLst>
          </p:cNvPr>
          <p:cNvSpPr txBox="1">
            <a:spLocks/>
          </p:cNvSpPr>
          <p:nvPr/>
        </p:nvSpPr>
        <p:spPr>
          <a:xfrm>
            <a:off x="3051421" y="1568025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4" name="Google Shape;451;p46">
            <a:extLst>
              <a:ext uri="{FF2B5EF4-FFF2-40B4-BE49-F238E27FC236}">
                <a16:creationId xmlns:a16="http://schemas.microsoft.com/office/drawing/2014/main" id="{D89A8897-DBF2-ADE3-ADC0-4ABA61E1CCE4}"/>
              </a:ext>
            </a:extLst>
          </p:cNvPr>
          <p:cNvSpPr txBox="1">
            <a:spLocks/>
          </p:cNvSpPr>
          <p:nvPr/>
        </p:nvSpPr>
        <p:spPr>
          <a:xfrm>
            <a:off x="5750696" y="1568025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Google Shape;451;p46">
            <a:extLst>
              <a:ext uri="{FF2B5EF4-FFF2-40B4-BE49-F238E27FC236}">
                <a16:creationId xmlns:a16="http://schemas.microsoft.com/office/drawing/2014/main" id="{7C3B549B-CC61-7828-C9C3-D52224ECD8FC}"/>
              </a:ext>
            </a:extLst>
          </p:cNvPr>
          <p:cNvSpPr txBox="1">
            <a:spLocks/>
          </p:cNvSpPr>
          <p:nvPr/>
        </p:nvSpPr>
        <p:spPr>
          <a:xfrm>
            <a:off x="569942" y="2880200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18" name="Google Shape;451;p46">
            <a:extLst>
              <a:ext uri="{FF2B5EF4-FFF2-40B4-BE49-F238E27FC236}">
                <a16:creationId xmlns:a16="http://schemas.microsoft.com/office/drawing/2014/main" id="{3243C192-E94F-B628-3F79-5B906172EDE1}"/>
              </a:ext>
            </a:extLst>
          </p:cNvPr>
          <p:cNvSpPr txBox="1">
            <a:spLocks/>
          </p:cNvSpPr>
          <p:nvPr/>
        </p:nvSpPr>
        <p:spPr>
          <a:xfrm>
            <a:off x="3051421" y="2880200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9" name="Google Shape;451;p46">
            <a:extLst>
              <a:ext uri="{FF2B5EF4-FFF2-40B4-BE49-F238E27FC236}">
                <a16:creationId xmlns:a16="http://schemas.microsoft.com/office/drawing/2014/main" id="{0D247E2E-B37F-8303-355E-AE5AF8322FB9}"/>
              </a:ext>
            </a:extLst>
          </p:cNvPr>
          <p:cNvSpPr txBox="1">
            <a:spLocks/>
          </p:cNvSpPr>
          <p:nvPr/>
        </p:nvSpPr>
        <p:spPr>
          <a:xfrm>
            <a:off x="5750696" y="2880200"/>
            <a:ext cx="341883" cy="527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/>
      <p:bldP spid="444" grpId="0" build="p"/>
      <p:bldP spid="445" grpId="0"/>
      <p:bldP spid="446" grpId="0" build="p"/>
      <p:bldP spid="447" grpId="0"/>
      <p:bldP spid="448" grpId="0" build="p"/>
      <p:bldP spid="449" grpId="0"/>
      <p:bldP spid="450" grpId="0" build="p"/>
      <p:bldP spid="452" grpId="0"/>
      <p:bldP spid="453" grpId="0" build="p"/>
      <p:bldP spid="454" grpId="0"/>
      <p:bldP spid="455" grpId="0" build="p"/>
      <p:bldP spid="12" grpId="0"/>
      <p:bldP spid="13" grpId="0"/>
      <p:bldP spid="14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C24D89C-DF63-4516-F222-A2BBAB38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47" y="-1628"/>
            <a:ext cx="5195245" cy="5143500"/>
          </a:xfrm>
          <a:prstGeom prst="rect">
            <a:avLst/>
          </a:prstGeom>
        </p:spPr>
      </p:pic>
      <p:pic>
        <p:nvPicPr>
          <p:cNvPr id="28" name="Picture 27" descr="A picture containing text, building material&#10;&#10;Description automatically generated">
            <a:extLst>
              <a:ext uri="{FF2B5EF4-FFF2-40B4-BE49-F238E27FC236}">
                <a16:creationId xmlns:a16="http://schemas.microsoft.com/office/drawing/2014/main" id="{34DD2F0B-2161-339B-E52C-B4D882B0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601" y="146304"/>
            <a:ext cx="2007289" cy="1987296"/>
          </a:xfrm>
          <a:prstGeom prst="rect">
            <a:avLst/>
          </a:prstGeom>
        </p:spPr>
      </p:pic>
      <p:pic>
        <p:nvPicPr>
          <p:cNvPr id="30" name="Picture 2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688CAC6C-78E9-58F6-CA37-EE45153B3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9149" y="2022378"/>
            <a:ext cx="1100945" cy="1098743"/>
          </a:xfrm>
          <a:prstGeom prst="rect">
            <a:avLst/>
          </a:prstGeom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F266FA32-4BD8-AF51-4448-349C1EBFC2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6451" y="2971893"/>
            <a:ext cx="1229030" cy="1226572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D5086DD4-38F9-6A20-E701-7D03CF5105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8262" y="316992"/>
            <a:ext cx="1379588" cy="1098743"/>
          </a:xfrm>
          <a:prstGeom prst="rect">
            <a:avLst/>
          </a:prstGeom>
        </p:spPr>
      </p:pic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45FACD6E-DE2E-A96D-5FAA-F6AE987DF9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lasticWrap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576" y="1140787"/>
            <a:ext cx="2879165" cy="2861924"/>
          </a:xfrm>
          <a:prstGeom prst="rect">
            <a:avLst/>
          </a:prstGeom>
        </p:spPr>
      </p:pic>
      <p:sp>
        <p:nvSpPr>
          <p:cNvPr id="338" name="Google Shape;451;p46">
            <a:extLst>
              <a:ext uri="{FF2B5EF4-FFF2-40B4-BE49-F238E27FC236}">
                <a16:creationId xmlns:a16="http://schemas.microsoft.com/office/drawing/2014/main" id="{2B5CCA66-3BF6-5C90-9507-A758FB2E5542}"/>
              </a:ext>
            </a:extLst>
          </p:cNvPr>
          <p:cNvSpPr txBox="1">
            <a:spLocks/>
          </p:cNvSpPr>
          <p:nvPr/>
        </p:nvSpPr>
        <p:spPr>
          <a:xfrm>
            <a:off x="34752" y="316991"/>
            <a:ext cx="1805513" cy="68268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Loads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9C8951FF-221A-3257-8815-4B8567A062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l="16" t="16" r="-801" b="11941"/>
          <a:stretch/>
        </p:blipFill>
        <p:spPr>
          <a:xfrm rot="5715254">
            <a:off x="1832501" y="2348667"/>
            <a:ext cx="810497" cy="44291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D1B09FD-45DD-E0EA-B072-B0E6020957A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l="139" t="-577" r="-476" b="12116"/>
          <a:stretch/>
        </p:blipFill>
        <p:spPr>
          <a:xfrm rot="9060000">
            <a:off x="3108569" y="1411683"/>
            <a:ext cx="806894" cy="44501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2EA12D8-4ADB-7EFF-BCFC-341C84AF93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t="-1370" b="10959"/>
          <a:stretch/>
        </p:blipFill>
        <p:spPr>
          <a:xfrm rot="10800000">
            <a:off x="5672281" y="1191002"/>
            <a:ext cx="804183" cy="454823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64F45F-FC4F-814C-4C23-BEACEE5FBD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l="318" b="11714"/>
          <a:stretch/>
        </p:blipFill>
        <p:spPr>
          <a:xfrm>
            <a:off x="6729387" y="1755699"/>
            <a:ext cx="801626" cy="44413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BC15E1-01F2-D91E-7D0C-EDC169EF1A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b="11341"/>
          <a:stretch/>
        </p:blipFill>
        <p:spPr>
          <a:xfrm>
            <a:off x="4801423" y="3238877"/>
            <a:ext cx="402773" cy="21679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1F84A08-ED62-9500-8CAE-1FFAA335C1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b="11341"/>
          <a:stretch/>
        </p:blipFill>
        <p:spPr>
          <a:xfrm>
            <a:off x="4257137" y="2993948"/>
            <a:ext cx="402773" cy="21679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75F54B-F77C-3E50-3558-BB305FBAAD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t="1" b="11340"/>
          <a:stretch/>
        </p:blipFill>
        <p:spPr>
          <a:xfrm>
            <a:off x="3712852" y="3238877"/>
            <a:ext cx="402773" cy="2167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30D1E-2835-CA11-E8F7-91A8463C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95425">
            <a:off x="3621881" y="1549233"/>
            <a:ext cx="1054073" cy="10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64306-B4F9-0573-7B40-78A4B3AC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aintBrush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1" y="3630140"/>
            <a:ext cx="1666564" cy="16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AE499D8-9EB2-3B09-0392-DC216B08D1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t="1" b="13201"/>
          <a:stretch/>
        </p:blipFill>
        <p:spPr>
          <a:xfrm>
            <a:off x="5718786" y="3666335"/>
            <a:ext cx="402773" cy="2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096E3E7-A64B-DB28-23D1-68AD128CE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Category A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B0FA9-6BE5-1CE4-F39A-4771C6C82EC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Category B</a:t>
            </a:r>
            <a:endParaRPr lang="en-PK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AD623F-02B9-3E49-8D98-44E2D1908AB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Sensible Loads (Direct)</a:t>
            </a:r>
            <a:endParaRPr lang="en-P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FB57849-8470-70E7-26B5-F940E70B2B2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Latent Loads (Moisture)</a:t>
            </a:r>
            <a:endParaRPr lang="en-PK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1C58B1-D407-767C-656B-BB93665E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Categorization</a:t>
            </a:r>
          </a:p>
        </p:txBody>
      </p:sp>
    </p:spTree>
    <p:extLst>
      <p:ext uri="{BB962C8B-B14F-4D97-AF65-F5344CB8AC3E}">
        <p14:creationId xmlns:p14="http://schemas.microsoft.com/office/powerpoint/2010/main" val="37633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358A-239A-EFFA-3C73-95945774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Continued...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A062F1-CEB9-E309-CDFA-63F9D6E9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40502"/>
              </p:ext>
            </p:extLst>
          </p:nvPr>
        </p:nvGraphicFramePr>
        <p:xfrm>
          <a:off x="490154" y="1286454"/>
          <a:ext cx="1732393" cy="2966720"/>
        </p:xfrm>
        <a:graphic>
          <a:graphicData uri="http://schemas.openxmlformats.org/drawingml/2006/table">
            <a:tbl>
              <a:tblPr firstRow="1" bandRow="1">
                <a:tableStyleId>{E6D2B6E5-0D2B-4E66-B58C-273123499C2F}</a:tableStyleId>
              </a:tblPr>
              <a:tblGrid>
                <a:gridCol w="1732393">
                  <a:extLst>
                    <a:ext uri="{9D8B030D-6E8A-4147-A177-3AD203B41FA5}">
                      <a16:colId xmlns:a16="http://schemas.microsoft.com/office/drawing/2014/main" val="3714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 (I)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35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 (II)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 (IV)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25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 (VI)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29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 (VIII)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39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 (I)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5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 (II)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149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A8C05-CE78-10F6-D2AB-28F70696CE18}"/>
              </a:ext>
            </a:extLst>
          </p:cNvPr>
          <p:cNvCxnSpPr/>
          <p:nvPr/>
        </p:nvCxnSpPr>
        <p:spPr>
          <a:xfrm flipV="1">
            <a:off x="2212122" y="1478126"/>
            <a:ext cx="3154142" cy="219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BC1C3-51F0-D518-F739-AA382BDDAB59}"/>
              </a:ext>
            </a:extLst>
          </p:cNvPr>
          <p:cNvCxnSpPr>
            <a:cxnSpLocks/>
          </p:cNvCxnSpPr>
          <p:nvPr/>
        </p:nvCxnSpPr>
        <p:spPr>
          <a:xfrm flipV="1">
            <a:off x="2212122" y="1854432"/>
            <a:ext cx="4265392" cy="2124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E6894F-BF75-B67C-1C73-A345DAA48F7A}"/>
              </a:ext>
            </a:extLst>
          </p:cNvPr>
          <p:cNvCxnSpPr>
            <a:cxnSpLocks/>
          </p:cNvCxnSpPr>
          <p:nvPr/>
        </p:nvCxnSpPr>
        <p:spPr>
          <a:xfrm flipV="1">
            <a:off x="2212121" y="2186840"/>
            <a:ext cx="4227292" cy="3394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7D0217-FD1F-271E-23BC-B0592374C164}"/>
              </a:ext>
            </a:extLst>
          </p:cNvPr>
          <p:cNvCxnSpPr>
            <a:cxnSpLocks/>
          </p:cNvCxnSpPr>
          <p:nvPr/>
        </p:nvCxnSpPr>
        <p:spPr>
          <a:xfrm>
            <a:off x="2212122" y="2573627"/>
            <a:ext cx="3223992" cy="41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EC30A4-6673-C3BC-31F7-FA1DAD9ED798}"/>
              </a:ext>
            </a:extLst>
          </p:cNvPr>
          <p:cNvCxnSpPr>
            <a:cxnSpLocks/>
          </p:cNvCxnSpPr>
          <p:nvPr/>
        </p:nvCxnSpPr>
        <p:spPr>
          <a:xfrm flipV="1">
            <a:off x="2212121" y="2944147"/>
            <a:ext cx="3274792" cy="219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5CEE77-6143-4E6F-A63B-AD0D2CD2E55A}"/>
              </a:ext>
            </a:extLst>
          </p:cNvPr>
          <p:cNvCxnSpPr>
            <a:cxnSpLocks/>
          </p:cNvCxnSpPr>
          <p:nvPr/>
        </p:nvCxnSpPr>
        <p:spPr>
          <a:xfrm flipV="1">
            <a:off x="2212121" y="3328184"/>
            <a:ext cx="4500342" cy="854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9E3507-ECB4-C561-4359-355BA24EDF82}"/>
              </a:ext>
            </a:extLst>
          </p:cNvPr>
          <p:cNvCxnSpPr>
            <a:cxnSpLocks/>
          </p:cNvCxnSpPr>
          <p:nvPr/>
        </p:nvCxnSpPr>
        <p:spPr>
          <a:xfrm flipV="1">
            <a:off x="2212122" y="3703939"/>
            <a:ext cx="3477992" cy="2759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0C398C-E9CD-197B-8D3C-E2829DE088CD}"/>
              </a:ext>
            </a:extLst>
          </p:cNvPr>
          <p:cNvCxnSpPr>
            <a:cxnSpLocks/>
          </p:cNvCxnSpPr>
          <p:nvPr/>
        </p:nvCxnSpPr>
        <p:spPr>
          <a:xfrm flipV="1">
            <a:off x="2212121" y="4085767"/>
            <a:ext cx="3427192" cy="1489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FF275575-0760-5998-4DC2-248F1097647D}"/>
              </a:ext>
            </a:extLst>
          </p:cNvPr>
          <p:cNvSpPr txBox="1">
            <a:spLocks/>
          </p:cNvSpPr>
          <p:nvPr/>
        </p:nvSpPr>
        <p:spPr>
          <a:xfrm>
            <a:off x="5020275" y="1316100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Walls and Windows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178E55-6B7A-2B14-F4D8-E1185013E8A5}"/>
              </a:ext>
            </a:extLst>
          </p:cNvPr>
          <p:cNvSpPr txBox="1">
            <a:spLocks/>
          </p:cNvSpPr>
          <p:nvPr/>
        </p:nvSpPr>
        <p:spPr>
          <a:xfrm>
            <a:off x="5020275" y="169074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Solar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8B4965-17EF-8999-0C19-F997E748A772}"/>
              </a:ext>
            </a:extLst>
          </p:cNvPr>
          <p:cNvSpPr txBox="1">
            <a:spLocks/>
          </p:cNvSpPr>
          <p:nvPr/>
        </p:nvSpPr>
        <p:spPr>
          <a:xfrm>
            <a:off x="5020275" y="202729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Lights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878453E-F318-291D-E087-9DEF927BB771}"/>
              </a:ext>
            </a:extLst>
          </p:cNvPr>
          <p:cNvSpPr txBox="1">
            <a:spLocks/>
          </p:cNvSpPr>
          <p:nvPr/>
        </p:nvSpPr>
        <p:spPr>
          <a:xfrm>
            <a:off x="5198075" y="239559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Occupants Sensible</a:t>
            </a:r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959AC0B-C80F-C9D4-4F4B-4BB0A1E3830C}"/>
              </a:ext>
            </a:extLst>
          </p:cNvPr>
          <p:cNvSpPr txBox="1">
            <a:spLocks/>
          </p:cNvSpPr>
          <p:nvPr/>
        </p:nvSpPr>
        <p:spPr>
          <a:xfrm>
            <a:off x="5242525" y="392594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Occupants Latent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0C64F2-D565-E727-0A5A-1A7C5DB5BA70}"/>
              </a:ext>
            </a:extLst>
          </p:cNvPr>
          <p:cNvSpPr txBox="1">
            <a:spLocks/>
          </p:cNvSpPr>
          <p:nvPr/>
        </p:nvSpPr>
        <p:spPr>
          <a:xfrm>
            <a:off x="5198075" y="279564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Infiltration Sensible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4326094-F8C6-59C7-C1A0-DF4FF064CCD6}"/>
              </a:ext>
            </a:extLst>
          </p:cNvPr>
          <p:cNvSpPr txBox="1">
            <a:spLocks/>
          </p:cNvSpPr>
          <p:nvPr/>
        </p:nvSpPr>
        <p:spPr>
          <a:xfrm>
            <a:off x="5242525" y="354494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Infiltration Latent</a:t>
            </a:r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46C7E51-F365-6C53-D679-3B2F3644F863}"/>
              </a:ext>
            </a:extLst>
          </p:cNvPr>
          <p:cNvSpPr txBox="1">
            <a:spLocks/>
          </p:cNvSpPr>
          <p:nvPr/>
        </p:nvSpPr>
        <p:spPr>
          <a:xfrm>
            <a:off x="5198075" y="3208399"/>
            <a:ext cx="3903000" cy="5150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dirty="0"/>
              <a:t>Fans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8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547</Words>
  <Application>Microsoft Office PowerPoint</Application>
  <PresentationFormat>On-screen Show (16:9)</PresentationFormat>
  <Paragraphs>176</Paragraphs>
  <Slides>30</Slides>
  <Notes>9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Lato</vt:lpstr>
      <vt:lpstr>Bebas Neue</vt:lpstr>
      <vt:lpstr>Krona One</vt:lpstr>
      <vt:lpstr>Proxima Nova Semibold</vt:lpstr>
      <vt:lpstr>Open Sans</vt:lpstr>
      <vt:lpstr>Montserrat</vt:lpstr>
      <vt:lpstr>Proxima Nova</vt:lpstr>
      <vt:lpstr>Business Math for Financial Analysis by Slidesgo</vt:lpstr>
      <vt:lpstr>Slidesgo Final Pages</vt:lpstr>
      <vt:lpstr>Modelling of Domestic Cooling Loads and AC</vt:lpstr>
      <vt:lpstr>Karachi</vt:lpstr>
      <vt:lpstr>Solution?</vt:lpstr>
      <vt:lpstr>Cooling Load Model</vt:lpstr>
      <vt:lpstr>How?</vt:lpstr>
      <vt:lpstr>Loads</vt:lpstr>
      <vt:lpstr>PowerPoint Presentation</vt:lpstr>
      <vt:lpstr>Categorization</vt:lpstr>
      <vt:lpstr>Continued...</vt:lpstr>
      <vt:lpstr>Modelling in MATLAB</vt:lpstr>
      <vt:lpstr>Features</vt:lpstr>
      <vt:lpstr>Example Scenario</vt:lpstr>
      <vt:lpstr>PowerPoint Presentation</vt:lpstr>
      <vt:lpstr>Results</vt:lpstr>
      <vt:lpstr>Continue..</vt:lpstr>
      <vt:lpstr>Results</vt:lpstr>
      <vt:lpstr>Snapshots</vt:lpstr>
      <vt:lpstr>Top-Level</vt:lpstr>
      <vt:lpstr>Cooling Loads</vt:lpstr>
      <vt:lpstr>Walls and Thermal Inertia</vt:lpstr>
      <vt:lpstr>Model of AC</vt:lpstr>
      <vt:lpstr>Moisture Control</vt:lpstr>
      <vt:lpstr>Summary of Features</vt:lpstr>
      <vt:lpstr>Benefits and Advantages</vt:lpstr>
      <vt:lpstr>Time Saving</vt:lpstr>
      <vt:lpstr>Energy Savings</vt:lpstr>
      <vt:lpstr>Time Saving</vt:lpstr>
      <vt:lpstr>Future Developments</vt:lpstr>
      <vt:lpstr>Machine Learning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Domestic Cooling Loads and Air Conditioning</dc:title>
  <dc:creator>Aqib Habib</dc:creator>
  <cp:lastModifiedBy>Aqib Memon</cp:lastModifiedBy>
  <cp:revision>424</cp:revision>
  <dcterms:modified xsi:type="dcterms:W3CDTF">2022-08-29T17:25:02Z</dcterms:modified>
</cp:coreProperties>
</file>